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4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297A_B4C1EA46.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 id="2147483656" r:id="rId5"/>
  </p:sldMasterIdLst>
  <p:notesMasterIdLst>
    <p:notesMasterId r:id="rId16"/>
  </p:notesMasterIdLst>
  <p:handoutMasterIdLst>
    <p:handoutMasterId r:id="rId17"/>
  </p:handoutMasterIdLst>
  <p:sldIdLst>
    <p:sldId id="362" r:id="rId6"/>
    <p:sldId id="10640" r:id="rId7"/>
    <p:sldId id="10618" r:id="rId8"/>
    <p:sldId id="10637" r:id="rId9"/>
    <p:sldId id="10643" r:id="rId10"/>
    <p:sldId id="10625" r:id="rId11"/>
    <p:sldId id="10620" r:id="rId12"/>
    <p:sldId id="10621" r:id="rId13"/>
    <p:sldId id="10644" r:id="rId14"/>
    <p:sldId id="10641" r:id="rId15"/>
  </p:sldIdLst>
  <p:sldSz cx="12192000" cy="6858000"/>
  <p:notesSz cx="6858000" cy="9144000"/>
  <p:custDataLst>
    <p:tags r:id="rId18"/>
  </p:custDataLst>
  <p:defaultTextStyle>
    <a:defPPr>
      <a:defRPr lang="en-US"/>
    </a:defPPr>
    <a:lvl1pPr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1pPr>
    <a:lvl2pPr marL="511175" indent="-191135"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2pPr>
    <a:lvl3pPr marL="1023462" indent="-383382"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3pPr>
    <a:lvl4pPr marL="1535748" indent="-575628"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4pPr>
    <a:lvl5pPr marL="2048034" indent="-767874" algn="l" defTabSz="511175" rtl="0" fontAlgn="base">
      <a:spcBef>
        <a:spcPct val="50000"/>
      </a:spcBef>
      <a:spcAft>
        <a:spcPct val="0"/>
      </a:spcAft>
      <a:defRPr sz="21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6pPr>
    <a:lvl7pPr marL="192024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7pPr>
    <a:lvl8pPr marL="224028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8pPr>
    <a:lvl9pPr marL="2560320" algn="l" defTabSz="320040" rtl="0" eaLnBrk="1" latinLnBrk="0" hangingPunct="1">
      <a:defRPr sz="2100" kern="1200">
        <a:solidFill>
          <a:schemeClr val="tx1"/>
        </a:solidFill>
        <a:latin typeface="Arial" pitchFamily="-65" charset="0"/>
        <a:ea typeface="Arial Unicode MS" pitchFamily="-65" charset="0"/>
        <a:cs typeface="Arial Unicode MS" pitchFamily="-65" charset="0"/>
      </a:defRPr>
    </a:lvl9pPr>
  </p:defaultTextStyle>
  <p:extLst>
    <p:ext uri="{EFAFB233-063F-42B5-8137-9DF3F51BA10A}">
      <p15:sldGuideLst xmlns:p15="http://schemas.microsoft.com/office/powerpoint/2012/main">
        <p15:guide id="2" orient="horz" pos="2160" userDrawn="1">
          <p15:clr>
            <a:srgbClr val="A4A3A4"/>
          </p15:clr>
        </p15:guide>
        <p15:guide id="3" orient="horz" pos="240" userDrawn="1">
          <p15:clr>
            <a:srgbClr val="A4A3A4"/>
          </p15:clr>
        </p15:guide>
        <p15:guide id="5" orient="horz" pos="1080" userDrawn="1">
          <p15:clr>
            <a:srgbClr val="A4A3A4"/>
          </p15:clr>
        </p15:guide>
        <p15:guide id="6" orient="horz" pos="1680" userDrawn="1">
          <p15:clr>
            <a:srgbClr val="A4A3A4"/>
          </p15:clr>
        </p15:guide>
        <p15:guide id="9" orient="horz" pos="524" userDrawn="1">
          <p15:clr>
            <a:srgbClr val="A4A3A4"/>
          </p15:clr>
        </p15:guide>
        <p15:guide id="10" pos="7296" userDrawn="1">
          <p15:clr>
            <a:srgbClr val="A4A3A4"/>
          </p15:clr>
        </p15:guide>
        <p15:guide id="11" pos="381" userDrawn="1">
          <p15:clr>
            <a:srgbClr val="A4A3A4"/>
          </p15:clr>
        </p15:guide>
        <p15:guide id="12" pos="3840" userDrawn="1">
          <p15:clr>
            <a:srgbClr val="A4A3A4"/>
          </p15:clr>
        </p15:guide>
        <p15:guide id="13" pos="3771" userDrawn="1">
          <p15:clr>
            <a:srgbClr val="A4A3A4"/>
          </p15:clr>
        </p15:guide>
        <p15:guide id="14" pos="3909" userDrawn="1">
          <p15:clr>
            <a:srgbClr val="A4A3A4"/>
          </p15:clr>
        </p15:guide>
        <p15:guide id="15" pos="4944" userDrawn="1">
          <p15:clr>
            <a:srgbClr val="A4A3A4"/>
          </p15:clr>
        </p15:guide>
        <p15:guide id="16" pos="2592" userDrawn="1">
          <p15:clr>
            <a:srgbClr val="A4A3A4"/>
          </p15:clr>
        </p15:guide>
        <p15:guide id="18" pos="5077" userDrawn="1">
          <p15:clr>
            <a:srgbClr val="A4A3A4"/>
          </p15:clr>
        </p15:guide>
        <p15:guide id="19" pos="27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3B3DF2D-A3B5-87EF-063D-3E1BEE90C6A8}" name="Nathan Rosenberg" initials="NR" userId="S::nathanael.rosenberg_gmail.com#ext#@nh4h.onmicrosoft.com::aac09f7d-283d-491c-bf61-e0681d1650aa" providerId="AD"/>
  <p188:author id="{8BBE0FD0-9B5A-F1F5-9817-21CE712FE9AC}" name="Samu Mhlambi" initials="SM" userId="S::samu_nursebra.in#ext#@nh4h.onmicrosoft.com::2e82711e-727c-44c1-a699-ab4019bb4b5b"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Lynn Butler Bradford" initials="LB" lastIdx="1" clrIdx="0">
    <p:extLst>
      <p:ext uri="{19B8F6BF-5375-455C-9EA6-DF929625EA0E}">
        <p15:presenceInfo xmlns:p15="http://schemas.microsoft.com/office/powerpoint/2012/main" userId="Lynn Butler Bradfor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0129"/>
    <a:srgbClr val="240330"/>
    <a:srgbClr val="D9D9D6"/>
    <a:srgbClr val="008578"/>
    <a:srgbClr val="00B5E2"/>
    <a:srgbClr val="6CC24A"/>
    <a:srgbClr val="FE5000"/>
    <a:srgbClr val="EB6FBD"/>
    <a:srgbClr val="C8102E"/>
    <a:srgbClr val="1E22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B80AC0-652A-4049-A6BB-527BB9AA8C44}" v="31" dt="2021-11-07T16:04:52.645"/>
    <p1510:client id="{0DAC084B-41AD-4D36-9A30-6CE24E2E8A4C}" v="10" dt="2021-11-06T22:53:44.463"/>
    <p1510:client id="{1225D360-A07D-4DFE-A321-060BE11FEE5A}" v="95" dt="2021-11-07T01:48:30.922"/>
    <p1510:client id="{22E4DEFE-6C87-4AA6-92C1-990892F744C1}" v="329" dt="2021-11-07T02:41:29.593"/>
    <p1510:client id="{2E8CD720-2E6D-47D9-8D07-963549DB7B62}" v="2" dt="2021-11-07T05:54:32.590"/>
    <p1510:client id="{354B37AF-6EAB-4140-8745-0F6B0B7FBAED}" vWet="4" dt="2021-11-07T15:41:36.521"/>
    <p1510:client id="{3C22D36B-B954-439F-82C1-6DAB928C659A}" v="1" dt="2021-11-07T02:57:48.516"/>
    <p1510:client id="{3E094EE9-446A-4A0D-A4EF-BFACB50CD8B0}" v="2" dt="2021-11-07T04:39:44.906"/>
    <p1510:client id="{3EEE711F-B89E-4DF8-AB88-DFDF9FA19C25}" v="7" dt="2021-11-07T15:52:34.075"/>
    <p1510:client id="{44105F50-6B57-4BDF-B8C8-42A6602A1D36}" v="138" dt="2021-11-06T20:01:37.062"/>
    <p1510:client id="{45E83C37-F164-450E-BC14-EFDF6E9F89DC}" v="123" dt="2021-11-07T08:22:28.770"/>
    <p1510:client id="{4605B311-A86A-4C77-9CED-FF296702F8F8}" v="4" dt="2021-11-07T04:00:58.466"/>
    <p1510:client id="{471E7C51-0C6E-4BDA-8E56-4DC6C6E84C2B}" v="29" dt="2021-11-06T23:14:30.697"/>
    <p1510:client id="{50956C89-75B6-478A-B1A6-E4938C18B9B5}" v="572" dt="2021-11-06T22:10:43.806"/>
    <p1510:client id="{50A8C6AA-7E9E-4B88-9EBA-4A59FF849C5E}" v="12" dt="2021-11-06T21:42:19.901"/>
    <p1510:client id="{51321306-15E5-4507-9325-4CC6D39654ED}" v="34" dt="2021-11-07T00:35:52.070"/>
    <p1510:client id="{52660E36-A043-EAEB-8429-B76BF6008533}" v="226" dt="2021-11-07T04:53:31.887"/>
    <p1510:client id="{551B4FF8-F940-4FC3-9317-C36614C9552B}" v="521" dt="2021-11-06T21:38:48.483"/>
    <p1510:client id="{57FBAAA0-BDBB-4AED-900A-C79067E9E757}" v="87" dt="2021-11-06T19:54:28.963"/>
    <p1510:client id="{5F6EFAC4-8C46-488C-A2E7-1D3102E40424}" v="53" dt="2021-11-07T02:02:35.238"/>
    <p1510:client id="{6605924F-1BBD-4D18-A749-BB6E2312ACAB}" v="123" dt="2021-11-07T11:22:20.687"/>
    <p1510:client id="{6BA2E7C7-61F6-400F-AA2A-4517C92EB1AF}" v="160" dt="2021-11-07T00:45:19.906"/>
    <p1510:client id="{6C76D16F-F8CA-4F60-BCF3-877C84F374F1}" v="23" dt="2021-11-07T09:53:05.266"/>
    <p1510:client id="{6D9B5742-4012-FEAA-F9AA-723626BB3A8A}" v="2261" dt="2021-11-06T22:46:43.843"/>
    <p1510:client id="{6E6C4AC8-40EB-4639-991A-770B4D0C8B0B}" v="13" dt="2021-11-06T19:39:45.309"/>
    <p1510:client id="{6ECAA802-AA81-4437-B899-883F9A5622DA}" v="485" dt="2021-11-06T19:03:52.473"/>
    <p1510:client id="{6F80D68B-80A4-4727-B0D7-D84A0929E697}" v="636" dt="2021-11-06T19:46:07.634"/>
    <p1510:client id="{70FA09D0-0446-403B-8C70-5F22DA5FA715}" v="96" dt="2021-11-07T03:54:52.456"/>
    <p1510:client id="{7A8CAABE-C9A7-42B2-8DB4-63BBF50219A1}" v="23" dt="2021-11-07T01:41:49.135"/>
    <p1510:client id="{826B5767-BCF8-486C-8BE5-7A45EF7AA68D}" v="981" dt="2021-11-07T03:47:06.938"/>
    <p1510:client id="{88B08BC0-D9C8-4A3D-8FBB-A62309664028}" v="37" dt="2021-11-06T19:02:22.924"/>
    <p1510:client id="{88F3B4CE-4BED-4164-899E-FEF5E102E02B}" v="1" dt="2021-11-06T21:44:01.239"/>
    <p1510:client id="{8FA5F7C8-D833-6084-BAC7-CFF2F537C113}" v="2838" dt="2021-11-07T04:23:27.655"/>
    <p1510:client id="{94A638BF-DA9A-44B1-A8CD-6F07692BCA4B}" v="754" dt="2021-11-06T22:39:15.531"/>
    <p1510:client id="{9C0F69B4-83CB-4E45-8C61-17BCAC821509}" v="59" dt="2021-11-06T20:07:01.979"/>
    <p1510:client id="{A26F28D0-ED6D-4380-BAF5-A0D5FCEFC9BD}" v="11" dt="2021-11-07T02:31:31.691"/>
    <p1510:client id="{A8EBF9F3-B1A8-461C-A002-6C40A51DB54F}" v="51" dt="2021-11-07T05:29:47.951"/>
    <p1510:client id="{A9394083-4C62-4C86-9142-8EAB5C03B773}" v="11" dt="2021-11-07T04:36:50.302"/>
    <p1510:client id="{AA46FB20-2C0E-4366-B159-357BD9D0A522}" v="17" dt="2021-11-07T00:32:27.347"/>
    <p1510:client id="{BDC0B272-D579-41C1-A816-5887D60E8EEC}" v="116" dt="2021-11-07T15:22:26.292"/>
    <p1510:client id="{C05A2F98-35BA-468B-B6D2-D473FC82506B}" v="35" dt="2021-11-06T23:02:33.939"/>
    <p1510:client id="{C25EB3D1-DB39-42EA-B03B-9C3B156F3F43}" v="7" dt="2021-11-07T15:16:47.792"/>
    <p1510:client id="{C3B129B9-24BC-4D48-B323-26F08CF84CB8}" v="218" dt="2021-11-07T01:32:48.265"/>
    <p1510:client id="{CEB1E4C9-D925-4614-A94A-4BA83C5B2FF8}" v="119" dt="2021-11-07T02:50:34.886"/>
    <p1510:client id="{D01CB14E-6B87-42F7-B177-9FEEFA6D4DA3}" v="825" dt="2021-11-07T01:26:08.984"/>
    <p1510:client id="{DEFC2B13-06E9-450D-A9F6-12BFA53548E3}" v="90" dt="2021-11-07T04:58:23.961"/>
    <p1510:client id="{E516A506-F3DF-4C6D-83B8-908793B8941D}" v="256" dt="2021-11-06T18:43:23.513"/>
    <p1510:client id="{E79186CC-2BF8-4249-A6E3-AD73073E1EAF}" v="121" dt="2021-11-06T18:53:16.303"/>
    <p1510:client id="{F2856372-D6D9-409C-939C-B1B81F24A4EF}" v="379" dt="2021-11-07T00:21:14.025"/>
    <p1510:client id="{F3662690-32A0-452B-A813-66A187322149}" v="214" dt="2021-11-07T02:31:00.338"/>
    <p1510:client id="{F7A05C89-FB09-45E6-9505-7942EBF1FE15}" v="153" dt="2021-11-07T02:25:53.980"/>
    <p1510:client id="{FAFF2755-0F64-4614-8034-A63C44F678F1}" v="48" dt="2021-11-06T21:58:48.699"/>
  </p1510:revLst>
</p1510:revInfo>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orient="horz" pos="240"/>
        <p:guide orient="horz" pos="1080"/>
        <p:guide orient="horz" pos="1680"/>
        <p:guide orient="horz" pos="524"/>
        <p:guide pos="7296"/>
        <p:guide pos="381"/>
        <p:guide pos="3840"/>
        <p:guide pos="3771"/>
        <p:guide pos="3909"/>
        <p:guide pos="4944"/>
        <p:guide pos="2592"/>
        <p:guide pos="5077"/>
        <p:guide pos="2720"/>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ags" Target="tags/tag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handoutMaster" Target="handoutMasters/handout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ra Jaquemai" userId="S::jaquemairn_gmail.com#ext#@nh4h.onmicrosoft.com::f2909bf4-54f3-4433-b4a0-4ecc0a736274" providerId="AD" clId="Web-{AA46FB20-2C0E-4366-B159-357BD9D0A522}"/>
    <pc:docChg chg="modSld sldOrd">
      <pc:chgData name="Lara Jaquemai" userId="S::jaquemairn_gmail.com#ext#@nh4h.onmicrosoft.com::f2909bf4-54f3-4433-b4a0-4ecc0a736274" providerId="AD" clId="Web-{AA46FB20-2C0E-4366-B159-357BD9D0A522}" dt="2021-11-07T00:32:27.347" v="16"/>
      <pc:docMkLst>
        <pc:docMk/>
      </pc:docMkLst>
      <pc:sldChg chg="modSp ord">
        <pc:chgData name="Lara Jaquemai" userId="S::jaquemairn_gmail.com#ext#@nh4h.onmicrosoft.com::f2909bf4-54f3-4433-b4a0-4ecc0a736274" providerId="AD" clId="Web-{AA46FB20-2C0E-4366-B159-357BD9D0A522}" dt="2021-11-07T00:32:27.347" v="16"/>
        <pc:sldMkLst>
          <pc:docMk/>
          <pc:sldMk cId="1332732882" sldId="316"/>
        </pc:sldMkLst>
        <pc:graphicFrameChg chg="modGraphic">
          <ac:chgData name="Lara Jaquemai" userId="S::jaquemairn_gmail.com#ext#@nh4h.onmicrosoft.com::f2909bf4-54f3-4433-b4a0-4ecc0a736274" providerId="AD" clId="Web-{AA46FB20-2C0E-4366-B159-357BD9D0A522}" dt="2021-11-07T00:32:27.347" v="16"/>
          <ac:graphicFrameMkLst>
            <pc:docMk/>
            <pc:sldMk cId="1332732882" sldId="316"/>
            <ac:graphicFrameMk id="5" creationId="{58ED73FA-84B0-494A-96D7-B496061F0E88}"/>
          </ac:graphicFrameMkLst>
        </pc:graphicFrameChg>
      </pc:sldChg>
      <pc:sldChg chg="modSp">
        <pc:chgData name="Lara Jaquemai" userId="S::jaquemairn_gmail.com#ext#@nh4h.onmicrosoft.com::f2909bf4-54f3-4433-b4a0-4ecc0a736274" providerId="AD" clId="Web-{AA46FB20-2C0E-4366-B159-357BD9D0A522}" dt="2021-11-07T00:31:50.207" v="12" actId="20577"/>
        <pc:sldMkLst>
          <pc:docMk/>
          <pc:sldMk cId="608815595" sldId="10620"/>
        </pc:sldMkLst>
        <pc:spChg chg="mod">
          <ac:chgData name="Lara Jaquemai" userId="S::jaquemairn_gmail.com#ext#@nh4h.onmicrosoft.com::f2909bf4-54f3-4433-b4a0-4ecc0a736274" providerId="AD" clId="Web-{AA46FB20-2C0E-4366-B159-357BD9D0A522}" dt="2021-11-07T00:31:50.207" v="12" actId="20577"/>
          <ac:spMkLst>
            <pc:docMk/>
            <pc:sldMk cId="608815595" sldId="10620"/>
            <ac:spMk id="3" creationId="{A84C3720-FA51-094D-AF9E-23222EB6AECC}"/>
          </ac:spMkLst>
        </pc:spChg>
      </pc:sldChg>
    </pc:docChg>
  </pc:docChgLst>
  <pc:docChgLst>
    <pc:chgData name="Lara Jaquemai" userId="S::jaquemairn_gmail.com#ext#@nh4h.onmicrosoft.com::f2909bf4-54f3-4433-b4a0-4ecc0a736274" providerId="AD" clId="Web-{551B4FF8-F940-4FC3-9317-C36614C9552B}"/>
    <pc:docChg chg="delSld modSld">
      <pc:chgData name="Lara Jaquemai" userId="S::jaquemairn_gmail.com#ext#@nh4h.onmicrosoft.com::f2909bf4-54f3-4433-b4a0-4ecc0a736274" providerId="AD" clId="Web-{551B4FF8-F940-4FC3-9317-C36614C9552B}" dt="2021-11-06T21:38:48.483" v="547" actId="20577"/>
      <pc:docMkLst>
        <pc:docMk/>
      </pc:docMkLst>
      <pc:sldChg chg="delSp">
        <pc:chgData name="Lara Jaquemai" userId="S::jaquemairn_gmail.com#ext#@nh4h.onmicrosoft.com::f2909bf4-54f3-4433-b4a0-4ecc0a736274" providerId="AD" clId="Web-{551B4FF8-F940-4FC3-9317-C36614C9552B}" dt="2021-11-06T21:19:37.272" v="264"/>
        <pc:sldMkLst>
          <pc:docMk/>
          <pc:sldMk cId="3010064378" sldId="10616"/>
        </pc:sldMkLst>
        <pc:picChg chg="del">
          <ac:chgData name="Lara Jaquemai" userId="S::jaquemairn_gmail.com#ext#@nh4h.onmicrosoft.com::f2909bf4-54f3-4433-b4a0-4ecc0a736274" providerId="AD" clId="Web-{551B4FF8-F940-4FC3-9317-C36614C9552B}" dt="2021-11-06T21:19:37.272" v="264"/>
          <ac:picMkLst>
            <pc:docMk/>
            <pc:sldMk cId="3010064378" sldId="10616"/>
            <ac:picMk id="4" creationId="{1C675AF0-0A52-4C14-91F7-028F5599A383}"/>
          </ac:picMkLst>
        </pc:picChg>
      </pc:sldChg>
      <pc:sldChg chg="addSp modSp modNotes">
        <pc:chgData name="Lara Jaquemai" userId="S::jaquemairn_gmail.com#ext#@nh4h.onmicrosoft.com::f2909bf4-54f3-4433-b4a0-4ecc0a736274" providerId="AD" clId="Web-{551B4FF8-F940-4FC3-9317-C36614C9552B}" dt="2021-11-06T21:35:16.440" v="495" actId="14100"/>
        <pc:sldMkLst>
          <pc:docMk/>
          <pc:sldMk cId="3032607302" sldId="10618"/>
        </pc:sldMkLst>
        <pc:spChg chg="mod">
          <ac:chgData name="Lara Jaquemai" userId="S::jaquemairn_gmail.com#ext#@nh4h.onmicrosoft.com::f2909bf4-54f3-4433-b4a0-4ecc0a736274" providerId="AD" clId="Web-{551B4FF8-F940-4FC3-9317-C36614C9552B}" dt="2021-11-06T21:34:47.878" v="493" actId="20577"/>
          <ac:spMkLst>
            <pc:docMk/>
            <pc:sldMk cId="3032607302" sldId="10618"/>
            <ac:spMk id="3" creationId="{B3011B46-AEDD-0845-AAF3-FC440A76A4DD}"/>
          </ac:spMkLst>
        </pc:spChg>
        <pc:picChg chg="add mod">
          <ac:chgData name="Lara Jaquemai" userId="S::jaquemairn_gmail.com#ext#@nh4h.onmicrosoft.com::f2909bf4-54f3-4433-b4a0-4ecc0a736274" providerId="AD" clId="Web-{551B4FF8-F940-4FC3-9317-C36614C9552B}" dt="2021-11-06T21:34:08.473" v="486" actId="1076"/>
          <ac:picMkLst>
            <pc:docMk/>
            <pc:sldMk cId="3032607302" sldId="10618"/>
            <ac:picMk id="4" creationId="{C26C9014-8526-4AE5-8006-23B03883FB37}"/>
          </ac:picMkLst>
        </pc:picChg>
        <pc:picChg chg="add mod modCrop">
          <ac:chgData name="Lara Jaquemai" userId="S::jaquemairn_gmail.com#ext#@nh4h.onmicrosoft.com::f2909bf4-54f3-4433-b4a0-4ecc0a736274" providerId="AD" clId="Web-{551B4FF8-F940-4FC3-9317-C36614C9552B}" dt="2021-11-06T21:35:16.440" v="495" actId="14100"/>
          <ac:picMkLst>
            <pc:docMk/>
            <pc:sldMk cId="3032607302" sldId="10618"/>
            <ac:picMk id="6" creationId="{4A0B472B-78BE-46E8-A6F5-30E9C412AC5A}"/>
          </ac:picMkLst>
        </pc:picChg>
      </pc:sldChg>
      <pc:sldChg chg="modSp">
        <pc:chgData name="Lara Jaquemai" userId="S::jaquemairn_gmail.com#ext#@nh4h.onmicrosoft.com::f2909bf4-54f3-4433-b4a0-4ecc0a736274" providerId="AD" clId="Web-{551B4FF8-F940-4FC3-9317-C36614C9552B}" dt="2021-11-06T21:38:48.483" v="547" actId="20577"/>
        <pc:sldMkLst>
          <pc:docMk/>
          <pc:sldMk cId="1786893396" sldId="10625"/>
        </pc:sldMkLst>
        <pc:spChg chg="mod">
          <ac:chgData name="Lara Jaquemai" userId="S::jaquemairn_gmail.com#ext#@nh4h.onmicrosoft.com::f2909bf4-54f3-4433-b4a0-4ecc0a736274" providerId="AD" clId="Web-{551B4FF8-F940-4FC3-9317-C36614C9552B}" dt="2021-11-06T21:38:48.483" v="547" actId="20577"/>
          <ac:spMkLst>
            <pc:docMk/>
            <pc:sldMk cId="1786893396" sldId="10625"/>
            <ac:spMk id="3" creationId="{18F148FD-C706-6740-AB38-5455211202DC}"/>
          </ac:spMkLst>
        </pc:spChg>
      </pc:sldChg>
      <pc:sldChg chg="modSp">
        <pc:chgData name="Lara Jaquemai" userId="S::jaquemairn_gmail.com#ext#@nh4h.onmicrosoft.com::f2909bf4-54f3-4433-b4a0-4ecc0a736274" providerId="AD" clId="Web-{551B4FF8-F940-4FC3-9317-C36614C9552B}" dt="2021-11-06T21:16:37.964" v="258" actId="20577"/>
        <pc:sldMkLst>
          <pc:docMk/>
          <pc:sldMk cId="2127211978" sldId="10626"/>
        </pc:sldMkLst>
        <pc:spChg chg="mod">
          <ac:chgData name="Lara Jaquemai" userId="S::jaquemairn_gmail.com#ext#@nh4h.onmicrosoft.com::f2909bf4-54f3-4433-b4a0-4ecc0a736274" providerId="AD" clId="Web-{551B4FF8-F940-4FC3-9317-C36614C9552B}" dt="2021-11-06T21:16:37.964" v="258" actId="20577"/>
          <ac:spMkLst>
            <pc:docMk/>
            <pc:sldMk cId="2127211978" sldId="10626"/>
            <ac:spMk id="3" creationId="{18F148FD-C706-6740-AB38-5455211202DC}"/>
          </ac:spMkLst>
        </pc:spChg>
      </pc:sldChg>
      <pc:sldChg chg="modSp">
        <pc:chgData name="Lara Jaquemai" userId="S::jaquemairn_gmail.com#ext#@nh4h.onmicrosoft.com::f2909bf4-54f3-4433-b4a0-4ecc0a736274" providerId="AD" clId="Web-{551B4FF8-F940-4FC3-9317-C36614C9552B}" dt="2021-11-06T21:26:00.983" v="458" actId="20577"/>
        <pc:sldMkLst>
          <pc:docMk/>
          <pc:sldMk cId="2233709375" sldId="10627"/>
        </pc:sldMkLst>
        <pc:spChg chg="mod">
          <ac:chgData name="Lara Jaquemai" userId="S::jaquemairn_gmail.com#ext#@nh4h.onmicrosoft.com::f2909bf4-54f3-4433-b4a0-4ecc0a736274" providerId="AD" clId="Web-{551B4FF8-F940-4FC3-9317-C36614C9552B}" dt="2021-11-06T21:26:00.983" v="458" actId="20577"/>
          <ac:spMkLst>
            <pc:docMk/>
            <pc:sldMk cId="2233709375" sldId="10627"/>
            <ac:spMk id="3" creationId="{6CC77125-3010-8943-88B3-597FB54A8C53}"/>
          </ac:spMkLst>
        </pc:spChg>
      </pc:sldChg>
      <pc:sldChg chg="del">
        <pc:chgData name="Lara Jaquemai" userId="S::jaquemairn_gmail.com#ext#@nh4h.onmicrosoft.com::f2909bf4-54f3-4433-b4a0-4ecc0a736274" providerId="AD" clId="Web-{551B4FF8-F940-4FC3-9317-C36614C9552B}" dt="2021-11-06T21:19:12.429" v="263"/>
        <pc:sldMkLst>
          <pc:docMk/>
          <pc:sldMk cId="1571308349" sldId="10630"/>
        </pc:sldMkLst>
      </pc:sldChg>
      <pc:sldChg chg="del">
        <pc:chgData name="Lara Jaquemai" userId="S::jaquemairn_gmail.com#ext#@nh4h.onmicrosoft.com::f2909bf4-54f3-4433-b4a0-4ecc0a736274" providerId="AD" clId="Web-{551B4FF8-F940-4FC3-9317-C36614C9552B}" dt="2021-11-06T21:18:11.602" v="262"/>
        <pc:sldMkLst>
          <pc:docMk/>
          <pc:sldMk cId="2106480414" sldId="10632"/>
        </pc:sldMkLst>
      </pc:sldChg>
      <pc:sldChg chg="del">
        <pc:chgData name="Lara Jaquemai" userId="S::jaquemairn_gmail.com#ext#@nh4h.onmicrosoft.com::f2909bf4-54f3-4433-b4a0-4ecc0a736274" providerId="AD" clId="Web-{551B4FF8-F940-4FC3-9317-C36614C9552B}" dt="2021-11-06T21:17:59.196" v="261"/>
        <pc:sldMkLst>
          <pc:docMk/>
          <pc:sldMk cId="778005923" sldId="10633"/>
        </pc:sldMkLst>
      </pc:sldChg>
      <pc:sldChg chg="modNotes">
        <pc:chgData name="Lara Jaquemai" userId="S::jaquemairn_gmail.com#ext#@nh4h.onmicrosoft.com::f2909bf4-54f3-4433-b4a0-4ecc0a736274" providerId="AD" clId="Web-{551B4FF8-F940-4FC3-9317-C36614C9552B}" dt="2021-11-06T21:17:44.759" v="260"/>
        <pc:sldMkLst>
          <pc:docMk/>
          <pc:sldMk cId="808501118" sldId="10637"/>
        </pc:sldMkLst>
      </pc:sldChg>
      <pc:sldChg chg="del">
        <pc:chgData name="Lara Jaquemai" userId="S::jaquemairn_gmail.com#ext#@nh4h.onmicrosoft.com::f2909bf4-54f3-4433-b4a0-4ecc0a736274" providerId="AD" clId="Web-{551B4FF8-F940-4FC3-9317-C36614C9552B}" dt="2021-11-06T21:36:46.158" v="496"/>
        <pc:sldMkLst>
          <pc:docMk/>
          <pc:sldMk cId="377435298" sldId="10638"/>
        </pc:sldMkLst>
      </pc:sldChg>
    </pc:docChg>
  </pc:docChgLst>
  <pc:docChgLst>
    <pc:chgData name="Samu Mhlambi" userId="S::samu_nursebra.in#ext#@nh4h.onmicrosoft.com::2e82711e-727c-44c1-a699-ab4019bb4b5b" providerId="AD" clId="Web-{3EEE711F-B89E-4DF8-AB88-DFDF9FA19C25}"/>
    <pc:docChg chg="modSld">
      <pc:chgData name="Samu Mhlambi" userId="S::samu_nursebra.in#ext#@nh4h.onmicrosoft.com::2e82711e-727c-44c1-a699-ab4019bb4b5b" providerId="AD" clId="Web-{3EEE711F-B89E-4DF8-AB88-DFDF9FA19C25}" dt="2021-11-07T15:52:48.388" v="6"/>
      <pc:docMkLst>
        <pc:docMk/>
      </pc:docMkLst>
      <pc:sldChg chg="addSp delSp modSp">
        <pc:chgData name="Samu Mhlambi" userId="S::samu_nursebra.in#ext#@nh4h.onmicrosoft.com::2e82711e-727c-44c1-a699-ab4019bb4b5b" providerId="AD" clId="Web-{3EEE711F-B89E-4DF8-AB88-DFDF9FA19C25}" dt="2021-11-07T15:52:48.388" v="6"/>
        <pc:sldMkLst>
          <pc:docMk/>
          <pc:sldMk cId="3032607302" sldId="10618"/>
        </pc:sldMkLst>
        <pc:grpChg chg="del">
          <ac:chgData name="Samu Mhlambi" userId="S::samu_nursebra.in#ext#@nh4h.onmicrosoft.com::2e82711e-727c-44c1-a699-ab4019bb4b5b" providerId="AD" clId="Web-{3EEE711F-B89E-4DF8-AB88-DFDF9FA19C25}" dt="2021-11-07T15:52:48.388" v="6"/>
          <ac:grpSpMkLst>
            <pc:docMk/>
            <pc:sldMk cId="3032607302" sldId="10618"/>
            <ac:grpSpMk id="15" creationId="{12D8CD66-6E34-4232-868C-F61EC84AFC0B}"/>
          </ac:grpSpMkLst>
        </pc:grpChg>
        <pc:grpChg chg="add">
          <ac:chgData name="Samu Mhlambi" userId="S::samu_nursebra.in#ext#@nh4h.onmicrosoft.com::2e82711e-727c-44c1-a699-ab4019bb4b5b" providerId="AD" clId="Web-{3EEE711F-B89E-4DF8-AB88-DFDF9FA19C25}" dt="2021-11-07T15:52:48.388" v="6"/>
          <ac:grpSpMkLst>
            <pc:docMk/>
            <pc:sldMk cId="3032607302" sldId="10618"/>
            <ac:grpSpMk id="25" creationId="{12D8CD66-6E34-4232-868C-F61EC84AFC0B}"/>
          </ac:grpSpMkLst>
        </pc:grpChg>
        <pc:picChg chg="add mod">
          <ac:chgData name="Samu Mhlambi" userId="S::samu_nursebra.in#ext#@nh4h.onmicrosoft.com::2e82711e-727c-44c1-a699-ab4019bb4b5b" providerId="AD" clId="Web-{3EEE711F-B89E-4DF8-AB88-DFDF9FA19C25}" dt="2021-11-07T15:52:48.388" v="6"/>
          <ac:picMkLst>
            <pc:docMk/>
            <pc:sldMk cId="3032607302" sldId="10618"/>
            <ac:picMk id="2" creationId="{5B450FCD-EF5D-4CA6-BCF7-7C810175B3E9}"/>
          </ac:picMkLst>
        </pc:picChg>
        <pc:picChg chg="del">
          <ac:chgData name="Samu Mhlambi" userId="S::samu_nursebra.in#ext#@nh4h.onmicrosoft.com::2e82711e-727c-44c1-a699-ab4019bb4b5b" providerId="AD" clId="Web-{3EEE711F-B89E-4DF8-AB88-DFDF9FA19C25}" dt="2021-11-07T15:52:31.637" v="4"/>
          <ac:picMkLst>
            <pc:docMk/>
            <pc:sldMk cId="3032607302" sldId="10618"/>
            <ac:picMk id="10" creationId="{52F14F1B-353E-4DB5-A840-3044F4196233}"/>
          </ac:picMkLst>
        </pc:picChg>
      </pc:sldChg>
      <pc:sldChg chg="addSp delSp modSp">
        <pc:chgData name="Samu Mhlambi" userId="S::samu_nursebra.in#ext#@nh4h.onmicrosoft.com::2e82711e-727c-44c1-a699-ab4019bb4b5b" providerId="AD" clId="Web-{3EEE711F-B89E-4DF8-AB88-DFDF9FA19C25}" dt="2021-11-07T15:48:19.289" v="3"/>
        <pc:sldMkLst>
          <pc:docMk/>
          <pc:sldMk cId="3596230777" sldId="10641"/>
        </pc:sldMkLst>
        <pc:grpChg chg="del">
          <ac:chgData name="Samu Mhlambi" userId="S::samu_nursebra.in#ext#@nh4h.onmicrosoft.com::2e82711e-727c-44c1-a699-ab4019bb4b5b" providerId="AD" clId="Web-{3EEE711F-B89E-4DF8-AB88-DFDF9FA19C25}" dt="2021-11-07T15:48:19.289" v="3"/>
          <ac:grpSpMkLst>
            <pc:docMk/>
            <pc:sldMk cId="3596230777" sldId="10641"/>
            <ac:grpSpMk id="25" creationId="{12D8CD66-6E34-4232-868C-F61EC84AFC0B}"/>
          </ac:grpSpMkLst>
        </pc:grpChg>
        <pc:grpChg chg="add">
          <ac:chgData name="Samu Mhlambi" userId="S::samu_nursebra.in#ext#@nh4h.onmicrosoft.com::2e82711e-727c-44c1-a699-ab4019bb4b5b" providerId="AD" clId="Web-{3EEE711F-B89E-4DF8-AB88-DFDF9FA19C25}" dt="2021-11-07T15:48:19.289" v="3"/>
          <ac:grpSpMkLst>
            <pc:docMk/>
            <pc:sldMk cId="3596230777" sldId="10641"/>
            <ac:grpSpMk id="33" creationId="{12D8CD66-6E34-4232-868C-F61EC84AFC0B}"/>
          </ac:grpSpMkLst>
        </pc:grpChg>
        <pc:picChg chg="add mod">
          <ac:chgData name="Samu Mhlambi" userId="S::samu_nursebra.in#ext#@nh4h.onmicrosoft.com::2e82711e-727c-44c1-a699-ab4019bb4b5b" providerId="AD" clId="Web-{3EEE711F-B89E-4DF8-AB88-DFDF9FA19C25}" dt="2021-11-07T15:48:19.289" v="3"/>
          <ac:picMkLst>
            <pc:docMk/>
            <pc:sldMk cId="3596230777" sldId="10641"/>
            <ac:picMk id="2" creationId="{10A0F5C9-52A0-44C3-B15F-15E3B81B5641}"/>
          </ac:picMkLst>
        </pc:picChg>
        <pc:picChg chg="del mod">
          <ac:chgData name="Samu Mhlambi" userId="S::samu_nursebra.in#ext#@nh4h.onmicrosoft.com::2e82711e-727c-44c1-a699-ab4019bb4b5b" providerId="AD" clId="Web-{3EEE711F-B89E-4DF8-AB88-DFDF9FA19C25}" dt="2021-11-07T15:48:07.694" v="1"/>
          <ac:picMkLst>
            <pc:docMk/>
            <pc:sldMk cId="3596230777" sldId="10641"/>
            <ac:picMk id="7" creationId="{D0619584-BFBF-4E8B-BCF8-30BBC95E1A1B}"/>
          </ac:picMkLst>
        </pc:picChg>
      </pc:sldChg>
    </pc:docChg>
  </pc:docChgLst>
  <pc:docChgLst>
    <pc:chgData name="Kredan, Mohammed" userId="1e343cc4-024f-428b-b046-a07b9e19606c" providerId="ADAL" clId="{677FB1A1-C7AC-4089-B465-0459D630F6F0}"/>
    <pc:docChg chg="custSel modSld modMainMaster">
      <pc:chgData name="Kredan, Mohammed" userId="1e343cc4-024f-428b-b046-a07b9e19606c" providerId="ADAL" clId="{677FB1A1-C7AC-4089-B465-0459D630F6F0}" dt="2021-11-03T19:02:26.474" v="3"/>
      <pc:docMkLst>
        <pc:docMk/>
      </pc:docMkLst>
      <pc:sldChg chg="modSp mod">
        <pc:chgData name="Kredan, Mohammed" userId="1e343cc4-024f-428b-b046-a07b9e19606c" providerId="ADAL" clId="{677FB1A1-C7AC-4089-B465-0459D630F6F0}" dt="2021-11-03T19:01:58.232" v="0" actId="732"/>
        <pc:sldMkLst>
          <pc:docMk/>
          <pc:sldMk cId="0" sldId="256"/>
        </pc:sldMkLst>
        <pc:picChg chg="mod modCrop">
          <ac:chgData name="Kredan, Mohammed" userId="1e343cc4-024f-428b-b046-a07b9e19606c" providerId="ADAL" clId="{677FB1A1-C7AC-4089-B465-0459D630F6F0}" dt="2021-11-03T19:01:58.232" v="0" actId="732"/>
          <ac:picMkLst>
            <pc:docMk/>
            <pc:sldMk cId="0" sldId="256"/>
            <ac:picMk id="3" creationId="{33B1C869-B8A3-6C40-A4AF-6C40AC933765}"/>
          </ac:picMkLst>
        </pc:picChg>
      </pc:sldChg>
      <pc:sldMasterChg chg="modSp mod modSldLayout">
        <pc:chgData name="Kredan, Mohammed" userId="1e343cc4-024f-428b-b046-a07b9e19606c" providerId="ADAL" clId="{677FB1A1-C7AC-4089-B465-0459D630F6F0}" dt="2021-11-03T19:02:26.474" v="3"/>
        <pc:sldMasterMkLst>
          <pc:docMk/>
          <pc:sldMasterMk cId="0" sldId="2147483656"/>
        </pc:sldMasterMkLst>
        <pc:picChg chg="mod modCrop">
          <ac:chgData name="Kredan, Mohammed" userId="1e343cc4-024f-428b-b046-a07b9e19606c" providerId="ADAL" clId="{677FB1A1-C7AC-4089-B465-0459D630F6F0}" dt="2021-11-03T19:02:21.374" v="1" actId="732"/>
          <ac:picMkLst>
            <pc:docMk/>
            <pc:sldMasterMk cId="0" sldId="2147483656"/>
            <ac:picMk id="8" creationId="{AD8E4ECC-4B02-984B-A55E-5F5CBE5685E5}"/>
          </ac:picMkLst>
        </pc:picChg>
        <pc:sldLayoutChg chg="addSp delSp modSp mod">
          <pc:chgData name="Kredan, Mohammed" userId="1e343cc4-024f-428b-b046-a07b9e19606c" providerId="ADAL" clId="{677FB1A1-C7AC-4089-B465-0459D630F6F0}" dt="2021-11-03T19:02:26.474" v="3"/>
          <pc:sldLayoutMkLst>
            <pc:docMk/>
            <pc:sldMasterMk cId="0" sldId="2147483656"/>
            <pc:sldLayoutMk cId="0" sldId="2147483669"/>
          </pc:sldLayoutMkLst>
          <pc:picChg chg="del">
            <ac:chgData name="Kredan, Mohammed" userId="1e343cc4-024f-428b-b046-a07b9e19606c" providerId="ADAL" clId="{677FB1A1-C7AC-4089-B465-0459D630F6F0}" dt="2021-11-03T19:02:26.171" v="2" actId="478"/>
            <ac:picMkLst>
              <pc:docMk/>
              <pc:sldMasterMk cId="0" sldId="2147483656"/>
              <pc:sldLayoutMk cId="0" sldId="2147483669"/>
              <ac:picMk id="7" creationId="{23DEF279-B6BA-4243-AEAD-F08957B5E78B}"/>
            </ac:picMkLst>
          </pc:picChg>
          <pc:picChg chg="add mod">
            <ac:chgData name="Kredan, Mohammed" userId="1e343cc4-024f-428b-b046-a07b9e19606c" providerId="ADAL" clId="{677FB1A1-C7AC-4089-B465-0459D630F6F0}" dt="2021-11-03T19:02:26.474" v="3"/>
            <ac:picMkLst>
              <pc:docMk/>
              <pc:sldMasterMk cId="0" sldId="2147483656"/>
              <pc:sldLayoutMk cId="0" sldId="2147483669"/>
              <ac:picMk id="8" creationId="{1DA31DAA-AF3D-4F32-9439-8E5262D64DBB}"/>
            </ac:picMkLst>
          </pc:picChg>
        </pc:sldLayoutChg>
      </pc:sldMasterChg>
    </pc:docChg>
  </pc:docChgLst>
  <pc:docChgLst>
    <pc:chgData name="Lara Jaquemai" userId="S::jaquemairn_gmail.com#ext#@nh4h.onmicrosoft.com::f2909bf4-54f3-4433-b4a0-4ecc0a736274" providerId="AD" clId="Web-{9C0F69B4-83CB-4E45-8C61-17BCAC821509}"/>
    <pc:docChg chg="modSld">
      <pc:chgData name="Lara Jaquemai" userId="S::jaquemairn_gmail.com#ext#@nh4h.onmicrosoft.com::f2909bf4-54f3-4433-b4a0-4ecc0a736274" providerId="AD" clId="Web-{9C0F69B4-83CB-4E45-8C61-17BCAC821509}" dt="2021-11-06T20:06:59.589" v="27" actId="20577"/>
      <pc:docMkLst>
        <pc:docMk/>
      </pc:docMkLst>
      <pc:sldChg chg="modSp">
        <pc:chgData name="Lara Jaquemai" userId="S::jaquemairn_gmail.com#ext#@nh4h.onmicrosoft.com::f2909bf4-54f3-4433-b4a0-4ecc0a736274" providerId="AD" clId="Web-{9C0F69B4-83CB-4E45-8C61-17BCAC821509}" dt="2021-11-06T20:06:59.589" v="27" actId="20577"/>
        <pc:sldMkLst>
          <pc:docMk/>
          <pc:sldMk cId="808501118" sldId="10637"/>
        </pc:sldMkLst>
        <pc:spChg chg="mod">
          <ac:chgData name="Lara Jaquemai" userId="S::jaquemairn_gmail.com#ext#@nh4h.onmicrosoft.com::f2909bf4-54f3-4433-b4a0-4ecc0a736274" providerId="AD" clId="Web-{9C0F69B4-83CB-4E45-8C61-17BCAC821509}" dt="2021-11-06T20:06:59.589" v="27" actId="20577"/>
          <ac:spMkLst>
            <pc:docMk/>
            <pc:sldMk cId="808501118" sldId="10637"/>
            <ac:spMk id="3" creationId="{CFF36686-225A-4967-95DF-A994BE304F45}"/>
          </ac:spMkLst>
        </pc:spChg>
      </pc:sldChg>
    </pc:docChg>
  </pc:docChgLst>
  <pc:docChgLst>
    <pc:chgData name="Nathan Rosenberg" userId="S::nathanael.rosenberg_gmail.com#ext#@nh4h.onmicrosoft.com::aac09f7d-283d-491c-bf61-e0681d1650aa" providerId="AD" clId="Web-{52660E36-A043-EAEB-8429-B76BF6008533}"/>
    <pc:docChg chg="modSld">
      <pc:chgData name="Nathan Rosenberg" userId="S::nathanael.rosenberg_gmail.com#ext#@nh4h.onmicrosoft.com::aac09f7d-283d-491c-bf61-e0681d1650aa" providerId="AD" clId="Web-{52660E36-A043-EAEB-8429-B76BF6008533}" dt="2021-11-07T04:53:28.996" v="826"/>
      <pc:docMkLst>
        <pc:docMk/>
      </pc:docMkLst>
      <pc:sldChg chg="modSp modNotes">
        <pc:chgData name="Nathan Rosenberg" userId="S::nathanael.rosenberg_gmail.com#ext#@nh4h.onmicrosoft.com::aac09f7d-283d-491c-bf61-e0681d1650aa" providerId="AD" clId="Web-{52660E36-A043-EAEB-8429-B76BF6008533}" dt="2021-11-07T04:38:36.911" v="443"/>
        <pc:sldMkLst>
          <pc:docMk/>
          <pc:sldMk cId="608815595" sldId="10620"/>
        </pc:sldMkLst>
        <pc:spChg chg="mod">
          <ac:chgData name="Nathan Rosenberg" userId="S::nathanael.rosenberg_gmail.com#ext#@nh4h.onmicrosoft.com::aac09f7d-283d-491c-bf61-e0681d1650aa" providerId="AD" clId="Web-{52660E36-A043-EAEB-8429-B76BF6008533}" dt="2021-11-07T04:35:06.369" v="241" actId="20577"/>
          <ac:spMkLst>
            <pc:docMk/>
            <pc:sldMk cId="608815595" sldId="10620"/>
            <ac:spMk id="3" creationId="{A84C3720-FA51-094D-AF9E-23222EB6AECC}"/>
          </ac:spMkLst>
        </pc:spChg>
        <pc:graphicFrameChg chg="mod modGraphic">
          <ac:chgData name="Nathan Rosenberg" userId="S::nathanael.rosenberg_gmail.com#ext#@nh4h.onmicrosoft.com::aac09f7d-283d-491c-bf61-e0681d1650aa" providerId="AD" clId="Web-{52660E36-A043-EAEB-8429-B76BF6008533}" dt="2021-11-07T04:27:40.448" v="162" actId="1076"/>
          <ac:graphicFrameMkLst>
            <pc:docMk/>
            <pc:sldMk cId="608815595" sldId="10620"/>
            <ac:graphicFrameMk id="6" creationId="{7A539B5B-240F-4A14-AC4F-40E090F7A725}"/>
          </ac:graphicFrameMkLst>
        </pc:graphicFrameChg>
        <pc:graphicFrameChg chg="mod modGraphic">
          <ac:chgData name="Nathan Rosenberg" userId="S::nathanael.rosenberg_gmail.com#ext#@nh4h.onmicrosoft.com::aac09f7d-283d-491c-bf61-e0681d1650aa" providerId="AD" clId="Web-{52660E36-A043-EAEB-8429-B76BF6008533}" dt="2021-11-07T04:28:33.141" v="170"/>
          <ac:graphicFrameMkLst>
            <pc:docMk/>
            <pc:sldMk cId="608815595" sldId="10620"/>
            <ac:graphicFrameMk id="13" creationId="{23EB122F-7D4F-424E-8988-A671C8D8F4C6}"/>
          </ac:graphicFrameMkLst>
        </pc:graphicFrameChg>
        <pc:picChg chg="mod">
          <ac:chgData name="Nathan Rosenberg" userId="S::nathanael.rosenberg_gmail.com#ext#@nh4h.onmicrosoft.com::aac09f7d-283d-491c-bf61-e0681d1650aa" providerId="AD" clId="Web-{52660E36-A043-EAEB-8429-B76BF6008533}" dt="2021-11-07T04:27:46.245" v="163" actId="1076"/>
          <ac:picMkLst>
            <pc:docMk/>
            <pc:sldMk cId="608815595" sldId="10620"/>
            <ac:picMk id="4" creationId="{D8BED9C4-0F43-435B-A8AD-BDE6CC8DD434}"/>
          </ac:picMkLst>
        </pc:picChg>
      </pc:sldChg>
      <pc:sldChg chg="modSp modNotes">
        <pc:chgData name="Nathan Rosenberg" userId="S::nathanael.rosenberg_gmail.com#ext#@nh4h.onmicrosoft.com::aac09f7d-283d-491c-bf61-e0681d1650aa" providerId="AD" clId="Web-{52660E36-A043-EAEB-8429-B76BF6008533}" dt="2021-11-07T04:53:28.996" v="826"/>
        <pc:sldMkLst>
          <pc:docMk/>
          <pc:sldMk cId="1463614882" sldId="10621"/>
        </pc:sldMkLst>
        <pc:spChg chg="mod">
          <ac:chgData name="Nathan Rosenberg" userId="S::nathanael.rosenberg_gmail.com#ext#@nh4h.onmicrosoft.com::aac09f7d-283d-491c-bf61-e0681d1650aa" providerId="AD" clId="Web-{52660E36-A043-EAEB-8429-B76BF6008533}" dt="2021-11-07T04:42:46.199" v="517" actId="20577"/>
          <ac:spMkLst>
            <pc:docMk/>
            <pc:sldMk cId="1463614882" sldId="10621"/>
            <ac:spMk id="3" creationId="{2F991BBF-3A96-9F44-AF62-40D0944ADF70}"/>
          </ac:spMkLst>
        </pc:spChg>
        <pc:picChg chg="mod">
          <ac:chgData name="Nathan Rosenberg" userId="S::nathanael.rosenberg_gmail.com#ext#@nh4h.onmicrosoft.com::aac09f7d-283d-491c-bf61-e0681d1650aa" providerId="AD" clId="Web-{52660E36-A043-EAEB-8429-B76BF6008533}" dt="2021-11-07T04:42:46.871" v="518" actId="1076"/>
          <ac:picMkLst>
            <pc:docMk/>
            <pc:sldMk cId="1463614882" sldId="10621"/>
            <ac:picMk id="7" creationId="{4DDAFA61-CDFE-4FD4-8EEF-22C4C24CC0B2}"/>
          </ac:picMkLst>
        </pc:picChg>
      </pc:sldChg>
      <pc:sldChg chg="modSp">
        <pc:chgData name="Nathan Rosenberg" userId="S::nathanael.rosenberg_gmail.com#ext#@nh4h.onmicrosoft.com::aac09f7d-283d-491c-bf61-e0681d1650aa" providerId="AD" clId="Web-{52660E36-A043-EAEB-8429-B76BF6008533}" dt="2021-11-07T04:32:04.474" v="171" actId="1076"/>
        <pc:sldMkLst>
          <pc:docMk/>
          <pc:sldMk cId="1786893396" sldId="10625"/>
        </pc:sldMkLst>
        <pc:picChg chg="mod">
          <ac:chgData name="Nathan Rosenberg" userId="S::nathanael.rosenberg_gmail.com#ext#@nh4h.onmicrosoft.com::aac09f7d-283d-491c-bf61-e0681d1650aa" providerId="AD" clId="Web-{52660E36-A043-EAEB-8429-B76BF6008533}" dt="2021-11-07T04:32:04.474" v="171" actId="1076"/>
          <ac:picMkLst>
            <pc:docMk/>
            <pc:sldMk cId="1786893396" sldId="10625"/>
            <ac:picMk id="6" creationId="{85A13B04-FFC3-49A7-A50B-1457676A4291}"/>
          </ac:picMkLst>
        </pc:picChg>
      </pc:sldChg>
      <pc:sldChg chg="modNotes">
        <pc:chgData name="Nathan Rosenberg" userId="S::nathanael.rosenberg_gmail.com#ext#@nh4h.onmicrosoft.com::aac09f7d-283d-491c-bf61-e0681d1650aa" providerId="AD" clId="Web-{52660E36-A043-EAEB-8429-B76BF6008533}" dt="2021-11-07T04:51:34.103" v="778"/>
        <pc:sldMkLst>
          <pc:docMk/>
          <pc:sldMk cId="22683195" sldId="10643"/>
        </pc:sldMkLst>
      </pc:sldChg>
      <pc:sldChg chg="modSp">
        <pc:chgData name="Nathan Rosenberg" userId="S::nathanael.rosenberg_gmail.com#ext#@nh4h.onmicrosoft.com::aac09f7d-283d-491c-bf61-e0681d1650aa" providerId="AD" clId="Web-{52660E36-A043-EAEB-8429-B76BF6008533}" dt="2021-11-07T04:40:57.743" v="474" actId="20577"/>
        <pc:sldMkLst>
          <pc:docMk/>
          <pc:sldMk cId="254329749" sldId="10644"/>
        </pc:sldMkLst>
        <pc:spChg chg="mod">
          <ac:chgData name="Nathan Rosenberg" userId="S::nathanael.rosenberg_gmail.com#ext#@nh4h.onmicrosoft.com::aac09f7d-283d-491c-bf61-e0681d1650aa" providerId="AD" clId="Web-{52660E36-A043-EAEB-8429-B76BF6008533}" dt="2021-11-07T04:40:57.743" v="474" actId="20577"/>
          <ac:spMkLst>
            <pc:docMk/>
            <pc:sldMk cId="254329749" sldId="10644"/>
            <ac:spMk id="3" creationId="{CAE916A8-2F14-4EB1-A712-9C3453ABC62B}"/>
          </ac:spMkLst>
        </pc:spChg>
      </pc:sldChg>
    </pc:docChg>
  </pc:docChgLst>
  <pc:docChgLst>
    <pc:chgData name="Ng, Rachel K" userId="S::rng4_northwell.edu#ext#@nh4h.onmicrosoft.com::cb322b1b-a4cd-4b68-9cd7-8d56a1ba014c" providerId="AD" clId="Web-{70FA09D0-0446-403B-8C70-5F22DA5FA715}"/>
    <pc:docChg chg="modSld">
      <pc:chgData name="Ng, Rachel K" userId="S::rng4_northwell.edu#ext#@nh4h.onmicrosoft.com::cb322b1b-a4cd-4b68-9cd7-8d56a1ba014c" providerId="AD" clId="Web-{70FA09D0-0446-403B-8C70-5F22DA5FA715}" dt="2021-11-07T03:54:52.456" v="79" actId="14100"/>
      <pc:docMkLst>
        <pc:docMk/>
      </pc:docMkLst>
      <pc:sldChg chg="addSp delSp">
        <pc:chgData name="Ng, Rachel K" userId="S::rng4_northwell.edu#ext#@nh4h.onmicrosoft.com::cb322b1b-a4cd-4b68-9cd7-8d56a1ba014c" providerId="AD" clId="Web-{70FA09D0-0446-403B-8C70-5F22DA5FA715}" dt="2021-11-07T03:40:28.174" v="24"/>
        <pc:sldMkLst>
          <pc:docMk/>
          <pc:sldMk cId="1786893396" sldId="10625"/>
        </pc:sldMkLst>
        <pc:spChg chg="add del">
          <ac:chgData name="Ng, Rachel K" userId="S::rng4_northwell.edu#ext#@nh4h.onmicrosoft.com::cb322b1b-a4cd-4b68-9cd7-8d56a1ba014c" providerId="AD" clId="Web-{70FA09D0-0446-403B-8C70-5F22DA5FA715}" dt="2021-11-07T03:40:12.673" v="22"/>
          <ac:spMkLst>
            <pc:docMk/>
            <pc:sldMk cId="1786893396" sldId="10625"/>
            <ac:spMk id="7" creationId="{48E907E2-F6EC-4662-9B90-DA3DE3E036B1}"/>
          </ac:spMkLst>
        </pc:spChg>
        <pc:spChg chg="add del">
          <ac:chgData name="Ng, Rachel K" userId="S::rng4_northwell.edu#ext#@nh4h.onmicrosoft.com::cb322b1b-a4cd-4b68-9cd7-8d56a1ba014c" providerId="AD" clId="Web-{70FA09D0-0446-403B-8C70-5F22DA5FA715}" dt="2021-11-07T03:40:28.174" v="24"/>
          <ac:spMkLst>
            <pc:docMk/>
            <pc:sldMk cId="1786893396" sldId="10625"/>
            <ac:spMk id="8" creationId="{688FB1FE-9D98-4A03-9CFB-079055DEAC18}"/>
          </ac:spMkLst>
        </pc:spChg>
      </pc:sldChg>
      <pc:sldChg chg="addSp delSp modSp">
        <pc:chgData name="Ng, Rachel K" userId="S::rng4_northwell.edu#ext#@nh4h.onmicrosoft.com::cb322b1b-a4cd-4b68-9cd7-8d56a1ba014c" providerId="AD" clId="Web-{70FA09D0-0446-403B-8C70-5F22DA5FA715}" dt="2021-11-07T03:54:52.456" v="79" actId="14100"/>
        <pc:sldMkLst>
          <pc:docMk/>
          <pc:sldMk cId="22683195" sldId="10643"/>
        </pc:sldMkLst>
        <pc:spChg chg="add del mod">
          <ac:chgData name="Ng, Rachel K" userId="S::rng4_northwell.edu#ext#@nh4h.onmicrosoft.com::cb322b1b-a4cd-4b68-9cd7-8d56a1ba014c" providerId="AD" clId="Web-{70FA09D0-0446-403B-8C70-5F22DA5FA715}" dt="2021-11-07T03:36:35.185" v="2"/>
          <ac:spMkLst>
            <pc:docMk/>
            <pc:sldMk cId="22683195" sldId="10643"/>
            <ac:spMk id="3" creationId="{4D0EE167-F13B-486D-AEA3-0CE850520791}"/>
          </ac:spMkLst>
        </pc:spChg>
        <pc:spChg chg="add del mod">
          <ac:chgData name="Ng, Rachel K" userId="S::rng4_northwell.edu#ext#@nh4h.onmicrosoft.com::cb322b1b-a4cd-4b68-9cd7-8d56a1ba014c" providerId="AD" clId="Web-{70FA09D0-0446-403B-8C70-5F22DA5FA715}" dt="2021-11-07T03:54:30.111" v="75"/>
          <ac:spMkLst>
            <pc:docMk/>
            <pc:sldMk cId="22683195" sldId="10643"/>
            <ac:spMk id="3" creationId="{F5CAF429-6A73-416E-8A62-76ABF36A92FF}"/>
          </ac:spMkLst>
        </pc:spChg>
        <pc:spChg chg="add del mod">
          <ac:chgData name="Ng, Rachel K" userId="S::rng4_northwell.edu#ext#@nh4h.onmicrosoft.com::cb322b1b-a4cd-4b68-9cd7-8d56a1ba014c" providerId="AD" clId="Web-{70FA09D0-0446-403B-8C70-5F22DA5FA715}" dt="2021-11-07T03:36:58.576" v="6"/>
          <ac:spMkLst>
            <pc:docMk/>
            <pc:sldMk cId="22683195" sldId="10643"/>
            <ac:spMk id="5" creationId="{FBE71C8D-3BE9-448A-B966-E2D18641BCCA}"/>
          </ac:spMkLst>
        </pc:spChg>
        <pc:spChg chg="add del">
          <ac:chgData name="Ng, Rachel K" userId="S::rng4_northwell.edu#ext#@nh4h.onmicrosoft.com::cb322b1b-a4cd-4b68-9cd7-8d56a1ba014c" providerId="AD" clId="Web-{70FA09D0-0446-403B-8C70-5F22DA5FA715}" dt="2021-11-07T03:42:15.113" v="28"/>
          <ac:spMkLst>
            <pc:docMk/>
            <pc:sldMk cId="22683195" sldId="10643"/>
            <ac:spMk id="7" creationId="{EA73D990-5B27-48CF-9230-2B7E77207BDD}"/>
          </ac:spMkLst>
        </pc:spChg>
        <pc:spChg chg="add mod">
          <ac:chgData name="Ng, Rachel K" userId="S::rng4_northwell.edu#ext#@nh4h.onmicrosoft.com::cb322b1b-a4cd-4b68-9cd7-8d56a1ba014c" providerId="AD" clId="Web-{70FA09D0-0446-403B-8C70-5F22DA5FA715}" dt="2021-11-07T03:54:42.471" v="77" actId="14100"/>
          <ac:spMkLst>
            <pc:docMk/>
            <pc:sldMk cId="22683195" sldId="10643"/>
            <ac:spMk id="8" creationId="{66121D14-FB0A-47D2-BF70-B3FCFF8B1E75}"/>
          </ac:spMkLst>
        </pc:spChg>
        <pc:spChg chg="add del mod">
          <ac:chgData name="Ng, Rachel K" userId="S::rng4_northwell.edu#ext#@nh4h.onmicrosoft.com::cb322b1b-a4cd-4b68-9cd7-8d56a1ba014c" providerId="AD" clId="Web-{70FA09D0-0446-403B-8C70-5F22DA5FA715}" dt="2021-11-07T03:38:59.188" v="12"/>
          <ac:spMkLst>
            <pc:docMk/>
            <pc:sldMk cId="22683195" sldId="10643"/>
            <ac:spMk id="8" creationId="{EA838C4D-B648-4D59-8B3C-226385DB364F}"/>
          </ac:spMkLst>
        </pc:spChg>
        <pc:spChg chg="add del mod">
          <ac:chgData name="Ng, Rachel K" userId="S::rng4_northwell.edu#ext#@nh4h.onmicrosoft.com::cb322b1b-a4cd-4b68-9cd7-8d56a1ba014c" providerId="AD" clId="Web-{70FA09D0-0446-403B-8C70-5F22DA5FA715}" dt="2021-11-07T03:39:38.860" v="18"/>
          <ac:spMkLst>
            <pc:docMk/>
            <pc:sldMk cId="22683195" sldId="10643"/>
            <ac:spMk id="9" creationId="{826135B1-751E-4458-8DA5-A01B5C035293}"/>
          </ac:spMkLst>
        </pc:spChg>
        <pc:spChg chg="add mod">
          <ac:chgData name="Ng, Rachel K" userId="S::rng4_northwell.edu#ext#@nh4h.onmicrosoft.com::cb322b1b-a4cd-4b68-9cd7-8d56a1ba014c" providerId="AD" clId="Web-{70FA09D0-0446-403B-8C70-5F22DA5FA715}" dt="2021-11-07T03:54:46.846" v="78" actId="14100"/>
          <ac:spMkLst>
            <pc:docMk/>
            <pc:sldMk cId="22683195" sldId="10643"/>
            <ac:spMk id="9" creationId="{CD5BC4F3-6963-4040-9F15-28723C91AB7F}"/>
          </ac:spMkLst>
        </pc:spChg>
        <pc:spChg chg="add del">
          <ac:chgData name="Ng, Rachel K" userId="S::rng4_northwell.edu#ext#@nh4h.onmicrosoft.com::cb322b1b-a4cd-4b68-9cd7-8d56a1ba014c" providerId="AD" clId="Web-{70FA09D0-0446-403B-8C70-5F22DA5FA715}" dt="2021-11-07T03:39:54.657" v="20"/>
          <ac:spMkLst>
            <pc:docMk/>
            <pc:sldMk cId="22683195" sldId="10643"/>
            <ac:spMk id="11" creationId="{4A4BE3A0-78B7-4E94-A88C-3EE4E33D09B1}"/>
          </ac:spMkLst>
        </pc:spChg>
        <pc:spChg chg="add mod">
          <ac:chgData name="Ng, Rachel K" userId="S::rng4_northwell.edu#ext#@nh4h.onmicrosoft.com::cb322b1b-a4cd-4b68-9cd7-8d56a1ba014c" providerId="AD" clId="Web-{70FA09D0-0446-403B-8C70-5F22DA5FA715}" dt="2021-11-07T03:54:52.456" v="79" actId="14100"/>
          <ac:spMkLst>
            <pc:docMk/>
            <pc:sldMk cId="22683195" sldId="10643"/>
            <ac:spMk id="11" creationId="{C8098EB1-0925-454E-BE83-C8C5057DD7C5}"/>
          </ac:spMkLst>
        </pc:spChg>
        <pc:spChg chg="add del">
          <ac:chgData name="Ng, Rachel K" userId="S::rng4_northwell.edu#ext#@nh4h.onmicrosoft.com::cb322b1b-a4cd-4b68-9cd7-8d56a1ba014c" providerId="AD" clId="Web-{70FA09D0-0446-403B-8C70-5F22DA5FA715}" dt="2021-11-07T03:42:30.426" v="30"/>
          <ac:spMkLst>
            <pc:docMk/>
            <pc:sldMk cId="22683195" sldId="10643"/>
            <ac:spMk id="13" creationId="{AF499218-BEDB-45DC-8BFE-B906BFBC8C7F}"/>
          </ac:spMkLst>
        </pc:spChg>
        <pc:picChg chg="add del mod">
          <ac:chgData name="Ng, Rachel K" userId="S::rng4_northwell.edu#ext#@nh4h.onmicrosoft.com::cb322b1b-a4cd-4b68-9cd7-8d56a1ba014c" providerId="AD" clId="Web-{70FA09D0-0446-403B-8C70-5F22DA5FA715}" dt="2021-11-07T03:42:11.832" v="26"/>
          <ac:picMkLst>
            <pc:docMk/>
            <pc:sldMk cId="22683195" sldId="10643"/>
            <ac:picMk id="12" creationId="{4E2993CD-1095-4A08-9CEE-D7CAC9C64F02}"/>
          </ac:picMkLst>
        </pc:picChg>
        <pc:picChg chg="add del mod ord">
          <ac:chgData name="Ng, Rachel K" userId="S::rng4_northwell.edu#ext#@nh4h.onmicrosoft.com::cb322b1b-a4cd-4b68-9cd7-8d56a1ba014c" providerId="AD" clId="Web-{70FA09D0-0446-403B-8C70-5F22DA5FA715}" dt="2021-11-07T03:43:51.006" v="35"/>
          <ac:picMkLst>
            <pc:docMk/>
            <pc:sldMk cId="22683195" sldId="10643"/>
            <ac:picMk id="14" creationId="{F70A3CC2-5084-4B6E-AA31-F2E7C65C4559}"/>
          </ac:picMkLst>
        </pc:picChg>
      </pc:sldChg>
    </pc:docChg>
  </pc:docChgLst>
  <pc:docChgLst>
    <pc:chgData name="Samu Mhlambi" userId="S::samu_nursebra.in#ext#@nh4h.onmicrosoft.com::2e82711e-727c-44c1-a699-ab4019bb4b5b" providerId="AD" clId="Web-{3E094EE9-446A-4A0D-A4EF-BFACB50CD8B0}"/>
    <pc:docChg chg="modSld">
      <pc:chgData name="Samu Mhlambi" userId="S::samu_nursebra.in#ext#@nh4h.onmicrosoft.com::2e82711e-727c-44c1-a699-ab4019bb4b5b" providerId="AD" clId="Web-{3E094EE9-446A-4A0D-A4EF-BFACB50CD8B0}" dt="2021-11-07T04:39:44.906" v="1"/>
      <pc:docMkLst>
        <pc:docMk/>
      </pc:docMkLst>
      <pc:sldChg chg="addSp delSp">
        <pc:chgData name="Samu Mhlambi" userId="S::samu_nursebra.in#ext#@nh4h.onmicrosoft.com::2e82711e-727c-44c1-a699-ab4019bb4b5b" providerId="AD" clId="Web-{3E094EE9-446A-4A0D-A4EF-BFACB50CD8B0}" dt="2021-11-07T04:39:44.906" v="1"/>
        <pc:sldMkLst>
          <pc:docMk/>
          <pc:sldMk cId="3944317562" sldId="10640"/>
        </pc:sldMkLst>
        <pc:spChg chg="add del">
          <ac:chgData name="Samu Mhlambi" userId="S::samu_nursebra.in#ext#@nh4h.onmicrosoft.com::2e82711e-727c-44c1-a699-ab4019bb4b5b" providerId="AD" clId="Web-{3E094EE9-446A-4A0D-A4EF-BFACB50CD8B0}" dt="2021-11-07T04:39:44.906" v="1"/>
          <ac:spMkLst>
            <pc:docMk/>
            <pc:sldMk cId="3944317562" sldId="10640"/>
            <ac:spMk id="3" creationId="{AE053234-0C0B-4AA3-B418-517455A5E82B}"/>
          </ac:spMkLst>
        </pc:spChg>
      </pc:sldChg>
    </pc:docChg>
  </pc:docChgLst>
  <pc:docChgLst>
    <pc:chgData name="Ng, Rachel K" userId="c3a71a2d-604b-43ce-ae7a-be3eca47981f" providerId="ADAL" clId="{A9394083-4C62-4C86-9142-8EAB5C03B773}"/>
    <pc:docChg chg="custSel modSld">
      <pc:chgData name="Ng, Rachel K" userId="c3a71a2d-604b-43ce-ae7a-be3eca47981f" providerId="ADAL" clId="{A9394083-4C62-4C86-9142-8EAB5C03B773}" dt="2021-11-07T04:36:50.302" v="7" actId="27636"/>
      <pc:docMkLst>
        <pc:docMk/>
      </pc:docMkLst>
      <pc:sldChg chg="modSp mod">
        <pc:chgData name="Ng, Rachel K" userId="c3a71a2d-604b-43ce-ae7a-be3eca47981f" providerId="ADAL" clId="{A9394083-4C62-4C86-9142-8EAB5C03B773}" dt="2021-11-07T04:36:50.252" v="2" actId="27636"/>
        <pc:sldMkLst>
          <pc:docMk/>
          <pc:sldMk cId="3032607302" sldId="10618"/>
        </pc:sldMkLst>
        <pc:spChg chg="mod">
          <ac:chgData name="Ng, Rachel K" userId="c3a71a2d-604b-43ce-ae7a-be3eca47981f" providerId="ADAL" clId="{A9394083-4C62-4C86-9142-8EAB5C03B773}" dt="2021-11-07T04:36:50.252" v="2" actId="27636"/>
          <ac:spMkLst>
            <pc:docMk/>
            <pc:sldMk cId="3032607302" sldId="10618"/>
            <ac:spMk id="2" creationId="{DD85CA2B-07D4-F44A-B01C-F879BD25DCCC}"/>
          </ac:spMkLst>
        </pc:spChg>
      </pc:sldChg>
      <pc:sldChg chg="modSp mod">
        <pc:chgData name="Ng, Rachel K" userId="c3a71a2d-604b-43ce-ae7a-be3eca47981f" providerId="ADAL" clId="{A9394083-4C62-4C86-9142-8EAB5C03B773}" dt="2021-11-07T04:36:50.286" v="4" actId="27636"/>
        <pc:sldMkLst>
          <pc:docMk/>
          <pc:sldMk cId="608815595" sldId="10620"/>
        </pc:sldMkLst>
        <pc:spChg chg="mod">
          <ac:chgData name="Ng, Rachel K" userId="c3a71a2d-604b-43ce-ae7a-be3eca47981f" providerId="ADAL" clId="{A9394083-4C62-4C86-9142-8EAB5C03B773}" dt="2021-11-07T04:36:50.286" v="4" actId="27636"/>
          <ac:spMkLst>
            <pc:docMk/>
            <pc:sldMk cId="608815595" sldId="10620"/>
            <ac:spMk id="2" creationId="{C048545F-D2D0-2149-BBEC-4436AD6009E4}"/>
          </ac:spMkLst>
        </pc:spChg>
      </pc:sldChg>
      <pc:sldChg chg="modSp mod">
        <pc:chgData name="Ng, Rachel K" userId="c3a71a2d-604b-43ce-ae7a-be3eca47981f" providerId="ADAL" clId="{A9394083-4C62-4C86-9142-8EAB5C03B773}" dt="2021-11-07T04:36:50.289" v="5" actId="27636"/>
        <pc:sldMkLst>
          <pc:docMk/>
          <pc:sldMk cId="1463614882" sldId="10621"/>
        </pc:sldMkLst>
        <pc:spChg chg="mod">
          <ac:chgData name="Ng, Rachel K" userId="c3a71a2d-604b-43ce-ae7a-be3eca47981f" providerId="ADAL" clId="{A9394083-4C62-4C86-9142-8EAB5C03B773}" dt="2021-11-07T04:36:50.289" v="5" actId="27636"/>
          <ac:spMkLst>
            <pc:docMk/>
            <pc:sldMk cId="1463614882" sldId="10621"/>
            <ac:spMk id="2" creationId="{9928EE07-1D39-6E44-96FD-8C46C92C6F7B}"/>
          </ac:spMkLst>
        </pc:spChg>
      </pc:sldChg>
      <pc:sldChg chg="modSp mod">
        <pc:chgData name="Ng, Rachel K" userId="c3a71a2d-604b-43ce-ae7a-be3eca47981f" providerId="ADAL" clId="{A9394083-4C62-4C86-9142-8EAB5C03B773}" dt="2021-11-07T04:36:50.281" v="3" actId="27636"/>
        <pc:sldMkLst>
          <pc:docMk/>
          <pc:sldMk cId="1786893396" sldId="10625"/>
        </pc:sldMkLst>
        <pc:spChg chg="mod">
          <ac:chgData name="Ng, Rachel K" userId="c3a71a2d-604b-43ce-ae7a-be3eca47981f" providerId="ADAL" clId="{A9394083-4C62-4C86-9142-8EAB5C03B773}" dt="2021-11-07T04:36:50.281" v="3" actId="27636"/>
          <ac:spMkLst>
            <pc:docMk/>
            <pc:sldMk cId="1786893396" sldId="10625"/>
            <ac:spMk id="2" creationId="{C8E412BB-4C52-4248-8844-2E447CD58618}"/>
          </ac:spMkLst>
        </pc:spChg>
      </pc:sldChg>
      <pc:sldChg chg="modSp mod modClrScheme chgLayout">
        <pc:chgData name="Ng, Rachel K" userId="c3a71a2d-604b-43ce-ae7a-be3eca47981f" providerId="ADAL" clId="{A9394083-4C62-4C86-9142-8EAB5C03B773}" dt="2021-11-07T04:36:50.181" v="1" actId="27636"/>
        <pc:sldMkLst>
          <pc:docMk/>
          <pc:sldMk cId="3944317562" sldId="10640"/>
        </pc:sldMkLst>
        <pc:spChg chg="mod ord">
          <ac:chgData name="Ng, Rachel K" userId="c3a71a2d-604b-43ce-ae7a-be3eca47981f" providerId="ADAL" clId="{A9394083-4C62-4C86-9142-8EAB5C03B773}" dt="2021-11-07T01:46:25.840" v="0" actId="26606"/>
          <ac:spMkLst>
            <pc:docMk/>
            <pc:sldMk cId="3944317562" sldId="10640"/>
            <ac:spMk id="2" creationId="{C4AAFC95-DAB4-4247-B5EB-962D8A8B6F59}"/>
          </ac:spMkLst>
        </pc:spChg>
        <pc:spChg chg="mod ord">
          <ac:chgData name="Ng, Rachel K" userId="c3a71a2d-604b-43ce-ae7a-be3eca47981f" providerId="ADAL" clId="{A9394083-4C62-4C86-9142-8EAB5C03B773}" dt="2021-11-07T04:36:50.181" v="1" actId="27636"/>
          <ac:spMkLst>
            <pc:docMk/>
            <pc:sldMk cId="3944317562" sldId="10640"/>
            <ac:spMk id="5" creationId="{A6F948E0-BF6A-4774-9A85-E149EDE896F1}"/>
          </ac:spMkLst>
        </pc:spChg>
        <pc:picChg chg="mod ord">
          <ac:chgData name="Ng, Rachel K" userId="c3a71a2d-604b-43ce-ae7a-be3eca47981f" providerId="ADAL" clId="{A9394083-4C62-4C86-9142-8EAB5C03B773}" dt="2021-11-07T01:46:25.840" v="0" actId="26606"/>
          <ac:picMkLst>
            <pc:docMk/>
            <pc:sldMk cId="3944317562" sldId="10640"/>
            <ac:picMk id="8" creationId="{494710CA-67D5-4E8D-88A4-37C6A9F92EB6}"/>
          </ac:picMkLst>
        </pc:picChg>
        <pc:picChg chg="mod">
          <ac:chgData name="Ng, Rachel K" userId="c3a71a2d-604b-43ce-ae7a-be3eca47981f" providerId="ADAL" clId="{A9394083-4C62-4C86-9142-8EAB5C03B773}" dt="2021-11-07T01:46:25.840" v="0" actId="26606"/>
          <ac:picMkLst>
            <pc:docMk/>
            <pc:sldMk cId="3944317562" sldId="10640"/>
            <ac:picMk id="11" creationId="{EA5BAF22-0464-47D8-9EF1-441688344A8B}"/>
          </ac:picMkLst>
        </pc:picChg>
        <pc:picChg chg="mod">
          <ac:chgData name="Ng, Rachel K" userId="c3a71a2d-604b-43ce-ae7a-be3eca47981f" providerId="ADAL" clId="{A9394083-4C62-4C86-9142-8EAB5C03B773}" dt="2021-11-07T01:46:25.840" v="0" actId="26606"/>
          <ac:picMkLst>
            <pc:docMk/>
            <pc:sldMk cId="3944317562" sldId="10640"/>
            <ac:picMk id="12" creationId="{BE3A2042-885A-44B4-9357-3DB217456CDF}"/>
          </ac:picMkLst>
        </pc:picChg>
        <pc:picChg chg="mod">
          <ac:chgData name="Ng, Rachel K" userId="c3a71a2d-604b-43ce-ae7a-be3eca47981f" providerId="ADAL" clId="{A9394083-4C62-4C86-9142-8EAB5C03B773}" dt="2021-11-07T01:46:25.840" v="0" actId="26606"/>
          <ac:picMkLst>
            <pc:docMk/>
            <pc:sldMk cId="3944317562" sldId="10640"/>
            <ac:picMk id="13" creationId="{471CAA29-BB99-4D39-84D7-A7712ECCCF64}"/>
          </ac:picMkLst>
        </pc:picChg>
        <pc:picChg chg="mod ord">
          <ac:chgData name="Ng, Rachel K" userId="c3a71a2d-604b-43ce-ae7a-be3eca47981f" providerId="ADAL" clId="{A9394083-4C62-4C86-9142-8EAB5C03B773}" dt="2021-11-07T01:46:25.840" v="0" actId="26606"/>
          <ac:picMkLst>
            <pc:docMk/>
            <pc:sldMk cId="3944317562" sldId="10640"/>
            <ac:picMk id="14" creationId="{6E11D70A-A169-4857-AABC-9BA04D971F7F}"/>
          </ac:picMkLst>
        </pc:picChg>
        <pc:picChg chg="mod">
          <ac:chgData name="Ng, Rachel K" userId="c3a71a2d-604b-43ce-ae7a-be3eca47981f" providerId="ADAL" clId="{A9394083-4C62-4C86-9142-8EAB5C03B773}" dt="2021-11-07T01:46:25.840" v="0" actId="26606"/>
          <ac:picMkLst>
            <pc:docMk/>
            <pc:sldMk cId="3944317562" sldId="10640"/>
            <ac:picMk id="18" creationId="{F8D50134-CA7F-43A3-905A-DA4E3AD482F8}"/>
          </ac:picMkLst>
        </pc:picChg>
      </pc:sldChg>
      <pc:sldChg chg="modSp mod">
        <pc:chgData name="Ng, Rachel K" userId="c3a71a2d-604b-43ce-ae7a-be3eca47981f" providerId="ADAL" clId="{A9394083-4C62-4C86-9142-8EAB5C03B773}" dt="2021-11-07T04:36:50.302" v="7" actId="27636"/>
        <pc:sldMkLst>
          <pc:docMk/>
          <pc:sldMk cId="3596230777" sldId="10641"/>
        </pc:sldMkLst>
        <pc:spChg chg="mod">
          <ac:chgData name="Ng, Rachel K" userId="c3a71a2d-604b-43ce-ae7a-be3eca47981f" providerId="ADAL" clId="{A9394083-4C62-4C86-9142-8EAB5C03B773}" dt="2021-11-07T04:36:50.302" v="7" actId="27636"/>
          <ac:spMkLst>
            <pc:docMk/>
            <pc:sldMk cId="3596230777" sldId="10641"/>
            <ac:spMk id="18" creationId="{7689C84B-7CBF-405F-A284-47CEAB7C9DD3}"/>
          </ac:spMkLst>
        </pc:spChg>
      </pc:sldChg>
      <pc:sldChg chg="modSp mod">
        <pc:chgData name="Ng, Rachel K" userId="c3a71a2d-604b-43ce-ae7a-be3eca47981f" providerId="ADAL" clId="{A9394083-4C62-4C86-9142-8EAB5C03B773}" dt="2021-11-07T04:36:50.295" v="6" actId="27636"/>
        <pc:sldMkLst>
          <pc:docMk/>
          <pc:sldMk cId="254329749" sldId="10644"/>
        </pc:sldMkLst>
        <pc:spChg chg="mod">
          <ac:chgData name="Ng, Rachel K" userId="c3a71a2d-604b-43ce-ae7a-be3eca47981f" providerId="ADAL" clId="{A9394083-4C62-4C86-9142-8EAB5C03B773}" dt="2021-11-07T04:36:50.295" v="6" actId="27636"/>
          <ac:spMkLst>
            <pc:docMk/>
            <pc:sldMk cId="254329749" sldId="10644"/>
            <ac:spMk id="2" creationId="{8AF52B93-6FEE-4748-A617-B24D4754D135}"/>
          </ac:spMkLst>
        </pc:spChg>
      </pc:sldChg>
    </pc:docChg>
  </pc:docChgLst>
  <pc:docChgLst>
    <pc:chgData name="Ng, Rachel K" userId="S::rng4_northwell.edu#ext#@nh4h.onmicrosoft.com::cb322b1b-a4cd-4b68-9cd7-8d56a1ba014c" providerId="AD" clId="Web-{A26F28D0-ED6D-4380-BAF5-A0D5FCEFC9BD}"/>
    <pc:docChg chg="delSld modSld">
      <pc:chgData name="Ng, Rachel K" userId="S::rng4_northwell.edu#ext#@nh4h.onmicrosoft.com::cb322b1b-a4cd-4b68-9cd7-8d56a1ba014c" providerId="AD" clId="Web-{A26F28D0-ED6D-4380-BAF5-A0D5FCEFC9BD}" dt="2021-11-07T02:31:31.691" v="139"/>
      <pc:docMkLst>
        <pc:docMk/>
      </pc:docMkLst>
      <pc:sldChg chg="modSp">
        <pc:chgData name="Ng, Rachel K" userId="S::rng4_northwell.edu#ext#@nh4h.onmicrosoft.com::cb322b1b-a4cd-4b68-9cd7-8d56a1ba014c" providerId="AD" clId="Web-{A26F28D0-ED6D-4380-BAF5-A0D5FCEFC9BD}" dt="2021-11-07T02:19:39.777" v="9" actId="20577"/>
        <pc:sldMkLst>
          <pc:docMk/>
          <pc:sldMk cId="3032607302" sldId="10618"/>
        </pc:sldMkLst>
        <pc:spChg chg="mod">
          <ac:chgData name="Ng, Rachel K" userId="S::rng4_northwell.edu#ext#@nh4h.onmicrosoft.com::cb322b1b-a4cd-4b68-9cd7-8d56a1ba014c" providerId="AD" clId="Web-{A26F28D0-ED6D-4380-BAF5-A0D5FCEFC9BD}" dt="2021-11-07T02:19:39.777" v="9" actId="20577"/>
          <ac:spMkLst>
            <pc:docMk/>
            <pc:sldMk cId="3032607302" sldId="10618"/>
            <ac:spMk id="3" creationId="{B3011B46-AEDD-0845-AAF3-FC440A76A4DD}"/>
          </ac:spMkLst>
        </pc:spChg>
      </pc:sldChg>
      <pc:sldChg chg="modNotes">
        <pc:chgData name="Ng, Rachel K" userId="S::rng4_northwell.edu#ext#@nh4h.onmicrosoft.com::cb322b1b-a4cd-4b68-9cd7-8d56a1ba014c" providerId="AD" clId="Web-{A26F28D0-ED6D-4380-BAF5-A0D5FCEFC9BD}" dt="2021-11-07T02:23:54.144" v="138"/>
        <pc:sldMkLst>
          <pc:docMk/>
          <pc:sldMk cId="3944317562" sldId="10640"/>
        </pc:sldMkLst>
      </pc:sldChg>
      <pc:sldChg chg="addSp delSp modSp">
        <pc:chgData name="Ng, Rachel K" userId="S::rng4_northwell.edu#ext#@nh4h.onmicrosoft.com::cb322b1b-a4cd-4b68-9cd7-8d56a1ba014c" providerId="AD" clId="Web-{A26F28D0-ED6D-4380-BAF5-A0D5FCEFC9BD}" dt="2021-11-07T02:12:20.014" v="7" actId="14100"/>
        <pc:sldMkLst>
          <pc:docMk/>
          <pc:sldMk cId="3596230777" sldId="10641"/>
        </pc:sldMkLst>
        <pc:picChg chg="add mod">
          <ac:chgData name="Ng, Rachel K" userId="S::rng4_northwell.edu#ext#@nh4h.onmicrosoft.com::cb322b1b-a4cd-4b68-9cd7-8d56a1ba014c" providerId="AD" clId="Web-{A26F28D0-ED6D-4380-BAF5-A0D5FCEFC9BD}" dt="2021-11-07T02:12:20.014" v="7" actId="14100"/>
          <ac:picMkLst>
            <pc:docMk/>
            <pc:sldMk cId="3596230777" sldId="10641"/>
            <ac:picMk id="3" creationId="{4FEC5974-406A-42AF-967A-C29A2D55D484}"/>
          </ac:picMkLst>
        </pc:picChg>
        <pc:picChg chg="del">
          <ac:chgData name="Ng, Rachel K" userId="S::rng4_northwell.edu#ext#@nh4h.onmicrosoft.com::cb322b1b-a4cd-4b68-9cd7-8d56a1ba014c" providerId="AD" clId="Web-{A26F28D0-ED6D-4380-BAF5-A0D5FCEFC9BD}" dt="2021-11-07T02:11:58.529" v="0"/>
          <ac:picMkLst>
            <pc:docMk/>
            <pc:sldMk cId="3596230777" sldId="10641"/>
            <ac:picMk id="7" creationId="{396457A5-A0C7-46D7-B69D-62305EAE9D5C}"/>
          </ac:picMkLst>
        </pc:picChg>
      </pc:sldChg>
      <pc:sldChg chg="del">
        <pc:chgData name="Ng, Rachel K" userId="S::rng4_northwell.edu#ext#@nh4h.onmicrosoft.com::cb322b1b-a4cd-4b68-9cd7-8d56a1ba014c" providerId="AD" clId="Web-{A26F28D0-ED6D-4380-BAF5-A0D5FCEFC9BD}" dt="2021-11-07T02:31:31.691" v="139"/>
        <pc:sldMkLst>
          <pc:docMk/>
          <pc:sldMk cId="3263244650" sldId="10642"/>
        </pc:sldMkLst>
      </pc:sldChg>
    </pc:docChg>
  </pc:docChgLst>
  <pc:docChgLst>
    <pc:chgData name="Lara Jaquemai" userId="S::jaquemairn_gmail.com#ext#@nh4h.onmicrosoft.com::f2909bf4-54f3-4433-b4a0-4ecc0a736274" providerId="AD" clId="Web-{BDC0B272-D579-41C1-A816-5887D60E8EEC}"/>
    <pc:docChg chg="modSld">
      <pc:chgData name="Lara Jaquemai" userId="S::jaquemairn_gmail.com#ext#@nh4h.onmicrosoft.com::f2909bf4-54f3-4433-b4a0-4ecc0a736274" providerId="AD" clId="Web-{BDC0B272-D579-41C1-A816-5887D60E8EEC}" dt="2021-11-07T15:22:26.292" v="96"/>
      <pc:docMkLst>
        <pc:docMk/>
      </pc:docMkLst>
      <pc:sldChg chg="addSp delSp modSp">
        <pc:chgData name="Lara Jaquemai" userId="S::jaquemairn_gmail.com#ext#@nh4h.onmicrosoft.com::f2909bf4-54f3-4433-b4a0-4ecc0a736274" providerId="AD" clId="Web-{BDC0B272-D579-41C1-A816-5887D60E8EEC}" dt="2021-11-07T15:22:26.292" v="96"/>
        <pc:sldMkLst>
          <pc:docMk/>
          <pc:sldMk cId="3032607302" sldId="10618"/>
        </pc:sldMkLst>
        <pc:picChg chg="add del mod">
          <ac:chgData name="Lara Jaquemai" userId="S::jaquemairn_gmail.com#ext#@nh4h.onmicrosoft.com::f2909bf4-54f3-4433-b4a0-4ecc0a736274" providerId="AD" clId="Web-{BDC0B272-D579-41C1-A816-5887D60E8EEC}" dt="2021-11-07T15:19:00.057" v="71"/>
          <ac:picMkLst>
            <pc:docMk/>
            <pc:sldMk cId="3032607302" sldId="10618"/>
            <ac:picMk id="2" creationId="{90D3811C-3056-40F0-8CB7-A4D07755BC47}"/>
          </ac:picMkLst>
        </pc:picChg>
        <pc:picChg chg="add del mod">
          <ac:chgData name="Lara Jaquemai" userId="S::jaquemairn_gmail.com#ext#@nh4h.onmicrosoft.com::f2909bf4-54f3-4433-b4a0-4ecc0a736274" providerId="AD" clId="Web-{BDC0B272-D579-41C1-A816-5887D60E8EEC}" dt="2021-11-07T15:18:55.885" v="69"/>
          <ac:picMkLst>
            <pc:docMk/>
            <pc:sldMk cId="3032607302" sldId="10618"/>
            <ac:picMk id="3" creationId="{6F8FADC1-8723-43FA-815E-24FC0CC08FB9}"/>
          </ac:picMkLst>
        </pc:picChg>
        <pc:picChg chg="add del mod">
          <ac:chgData name="Lara Jaquemai" userId="S::jaquemairn_gmail.com#ext#@nh4h.onmicrosoft.com::f2909bf4-54f3-4433-b4a0-4ecc0a736274" providerId="AD" clId="Web-{BDC0B272-D579-41C1-A816-5887D60E8EEC}" dt="2021-11-07T15:22:26.292" v="96"/>
          <ac:picMkLst>
            <pc:docMk/>
            <pc:sldMk cId="3032607302" sldId="10618"/>
            <ac:picMk id="4" creationId="{E15DB778-17FF-45B1-AD94-F5F3E645CC88}"/>
          </ac:picMkLst>
        </pc:picChg>
        <pc:picChg chg="add del">
          <ac:chgData name="Lara Jaquemai" userId="S::jaquemairn_gmail.com#ext#@nh4h.onmicrosoft.com::f2909bf4-54f3-4433-b4a0-4ecc0a736274" providerId="AD" clId="Web-{BDC0B272-D579-41C1-A816-5887D60E8EEC}" dt="2021-11-07T15:19:02.088" v="72"/>
          <ac:picMkLst>
            <pc:docMk/>
            <pc:sldMk cId="3032607302" sldId="10618"/>
            <ac:picMk id="10" creationId="{52F14F1B-353E-4DB5-A840-3044F4196233}"/>
          </ac:picMkLst>
        </pc:picChg>
      </pc:sldChg>
      <pc:sldChg chg="addSp delSp modSp">
        <pc:chgData name="Lara Jaquemai" userId="S::jaquemairn_gmail.com#ext#@nh4h.onmicrosoft.com::f2909bf4-54f3-4433-b4a0-4ecc0a736274" providerId="AD" clId="Web-{BDC0B272-D579-41C1-A816-5887D60E8EEC}" dt="2021-11-07T15:13:29.914" v="52" actId="14100"/>
        <pc:sldMkLst>
          <pc:docMk/>
          <pc:sldMk cId="3596230777" sldId="10641"/>
        </pc:sldMkLst>
        <pc:spChg chg="add del mod">
          <ac:chgData name="Lara Jaquemai" userId="S::jaquemairn_gmail.com#ext#@nh4h.onmicrosoft.com::f2909bf4-54f3-4433-b4a0-4ecc0a736274" providerId="AD" clId="Web-{BDC0B272-D579-41C1-A816-5887D60E8EEC}" dt="2021-11-07T15:07:25.211" v="38"/>
          <ac:spMkLst>
            <pc:docMk/>
            <pc:sldMk cId="3596230777" sldId="10641"/>
            <ac:spMk id="5" creationId="{03F68A82-1605-43E1-8A31-627D38A9D156}"/>
          </ac:spMkLst>
        </pc:spChg>
        <pc:picChg chg="add del mod">
          <ac:chgData name="Lara Jaquemai" userId="S::jaquemairn_gmail.com#ext#@nh4h.onmicrosoft.com::f2909bf4-54f3-4433-b4a0-4ecc0a736274" providerId="AD" clId="Web-{BDC0B272-D579-41C1-A816-5887D60E8EEC}" dt="2021-11-07T15:02:30.804" v="14"/>
          <ac:picMkLst>
            <pc:docMk/>
            <pc:sldMk cId="3596230777" sldId="10641"/>
            <ac:picMk id="2" creationId="{D81EC433-FE57-48F4-8A3A-77CED94032CC}"/>
          </ac:picMkLst>
        </pc:picChg>
        <pc:picChg chg="add del mod">
          <ac:chgData name="Lara Jaquemai" userId="S::jaquemairn_gmail.com#ext#@nh4h.onmicrosoft.com::f2909bf4-54f3-4433-b4a0-4ecc0a736274" providerId="AD" clId="Web-{BDC0B272-D579-41C1-A816-5887D60E8EEC}" dt="2021-11-07T15:06:18.351" v="26"/>
          <ac:picMkLst>
            <pc:docMk/>
            <pc:sldMk cId="3596230777" sldId="10641"/>
            <ac:picMk id="3" creationId="{D94EAB05-CEDA-44EF-9B60-DB672B420240}"/>
          </ac:picMkLst>
        </pc:picChg>
        <pc:picChg chg="add del mod">
          <ac:chgData name="Lara Jaquemai" userId="S::jaquemairn_gmail.com#ext#@nh4h.onmicrosoft.com::f2909bf4-54f3-4433-b4a0-4ecc0a736274" providerId="AD" clId="Web-{BDC0B272-D579-41C1-A816-5887D60E8EEC}" dt="2021-11-07T15:07:20.008" v="35"/>
          <ac:picMkLst>
            <pc:docMk/>
            <pc:sldMk cId="3596230777" sldId="10641"/>
            <ac:picMk id="4" creationId="{1A09DFC5-3E0F-4201-8BEE-FA076737DFC0}"/>
          </ac:picMkLst>
        </pc:picChg>
        <pc:picChg chg="add del mod">
          <ac:chgData name="Lara Jaquemai" userId="S::jaquemairn_gmail.com#ext#@nh4h.onmicrosoft.com::f2909bf4-54f3-4433-b4a0-4ecc0a736274" providerId="AD" clId="Web-{BDC0B272-D579-41C1-A816-5887D60E8EEC}" dt="2021-11-07T15:12:56.102" v="47"/>
          <ac:picMkLst>
            <pc:docMk/>
            <pc:sldMk cId="3596230777" sldId="10641"/>
            <ac:picMk id="6" creationId="{E31626C7-6341-42CE-AEE3-5386E82E2DD4}"/>
          </ac:picMkLst>
        </pc:picChg>
        <pc:picChg chg="add mod">
          <ac:chgData name="Lara Jaquemai" userId="S::jaquemairn_gmail.com#ext#@nh4h.onmicrosoft.com::f2909bf4-54f3-4433-b4a0-4ecc0a736274" providerId="AD" clId="Web-{BDC0B272-D579-41C1-A816-5887D60E8EEC}" dt="2021-11-07T15:13:29.914" v="52" actId="14100"/>
          <ac:picMkLst>
            <pc:docMk/>
            <pc:sldMk cId="3596230777" sldId="10641"/>
            <ac:picMk id="7" creationId="{D0619584-BFBF-4E8B-BCF8-30BBC95E1A1B}"/>
          </ac:picMkLst>
        </pc:picChg>
        <pc:picChg chg="del">
          <ac:chgData name="Lara Jaquemai" userId="S::jaquemairn_gmail.com#ext#@nh4h.onmicrosoft.com::f2909bf4-54f3-4433-b4a0-4ecc0a736274" providerId="AD" clId="Web-{BDC0B272-D579-41C1-A816-5887D60E8EEC}" dt="2021-11-07T14:53:54.210" v="0"/>
          <ac:picMkLst>
            <pc:docMk/>
            <pc:sldMk cId="3596230777" sldId="10641"/>
            <ac:picMk id="9" creationId="{FE65AA11-4DF7-4609-97C1-49BCE28B71CF}"/>
          </ac:picMkLst>
        </pc:picChg>
      </pc:sldChg>
    </pc:docChg>
  </pc:docChgLst>
  <pc:docChgLst>
    <pc:chgData name="Ng, Rachel K" userId="S::rng4_northwell.edu#ext#@nh4h.onmicrosoft.com::cb322b1b-a4cd-4b68-9cd7-8d56a1ba014c" providerId="AD" clId="Web-{7A8CAABE-C9A7-42B2-8DB4-63BBF50219A1}"/>
    <pc:docChg chg="delSld modSld">
      <pc:chgData name="Ng, Rachel K" userId="S::rng4_northwell.edu#ext#@nh4h.onmicrosoft.com::cb322b1b-a4cd-4b68-9cd7-8d56a1ba014c" providerId="AD" clId="Web-{7A8CAABE-C9A7-42B2-8DB4-63BBF50219A1}" dt="2021-11-07T01:41:49.135" v="20"/>
      <pc:docMkLst>
        <pc:docMk/>
      </pc:docMkLst>
      <pc:sldChg chg="delSp del">
        <pc:chgData name="Ng, Rachel K" userId="S::rng4_northwell.edu#ext#@nh4h.onmicrosoft.com::cb322b1b-a4cd-4b68-9cd7-8d56a1ba014c" providerId="AD" clId="Web-{7A8CAABE-C9A7-42B2-8DB4-63BBF50219A1}" dt="2021-11-07T01:41:49.135" v="20"/>
        <pc:sldMkLst>
          <pc:docMk/>
          <pc:sldMk cId="376756322" sldId="361"/>
        </pc:sldMkLst>
        <pc:picChg chg="del">
          <ac:chgData name="Ng, Rachel K" userId="S::rng4_northwell.edu#ext#@nh4h.onmicrosoft.com::cb322b1b-a4cd-4b68-9cd7-8d56a1ba014c" providerId="AD" clId="Web-{7A8CAABE-C9A7-42B2-8DB4-63BBF50219A1}" dt="2021-11-07T01:41:25.057" v="1"/>
          <ac:picMkLst>
            <pc:docMk/>
            <pc:sldMk cId="376756322" sldId="361"/>
            <ac:picMk id="2" creationId="{3419F122-B249-4926-AB11-9A213BF8C1EE}"/>
          </ac:picMkLst>
        </pc:picChg>
      </pc:sldChg>
      <pc:sldChg chg="addSp delSp modSp">
        <pc:chgData name="Ng, Rachel K" userId="S::rng4_northwell.edu#ext#@nh4h.onmicrosoft.com::cb322b1b-a4cd-4b68-9cd7-8d56a1ba014c" providerId="AD" clId="Web-{7A8CAABE-C9A7-42B2-8DB4-63BBF50219A1}" dt="2021-11-07T01:41:45.557" v="19" actId="1076"/>
        <pc:sldMkLst>
          <pc:docMk/>
          <pc:sldMk cId="3032607302" sldId="10618"/>
        </pc:sldMkLst>
        <pc:spChg chg="mod">
          <ac:chgData name="Ng, Rachel K" userId="S::rng4_northwell.edu#ext#@nh4h.onmicrosoft.com::cb322b1b-a4cd-4b68-9cd7-8d56a1ba014c" providerId="AD" clId="Web-{7A8CAABE-C9A7-42B2-8DB4-63BBF50219A1}" dt="2021-11-07T01:41:42.994" v="17" actId="20577"/>
          <ac:spMkLst>
            <pc:docMk/>
            <pc:sldMk cId="3032607302" sldId="10618"/>
            <ac:spMk id="3" creationId="{B3011B46-AEDD-0845-AAF3-FC440A76A4DD}"/>
          </ac:spMkLst>
        </pc:spChg>
        <pc:picChg chg="del mod">
          <ac:chgData name="Ng, Rachel K" userId="S::rng4_northwell.edu#ext#@nh4h.onmicrosoft.com::cb322b1b-a4cd-4b68-9cd7-8d56a1ba014c" providerId="AD" clId="Web-{7A8CAABE-C9A7-42B2-8DB4-63BBF50219A1}" dt="2021-11-07T01:41:28.135" v="3"/>
          <ac:picMkLst>
            <pc:docMk/>
            <pc:sldMk cId="3032607302" sldId="10618"/>
            <ac:picMk id="4" creationId="{C26C9014-8526-4AE5-8006-23B03883FB37}"/>
          </ac:picMkLst>
        </pc:picChg>
        <pc:picChg chg="add mod">
          <ac:chgData name="Ng, Rachel K" userId="S::rng4_northwell.edu#ext#@nh4h.onmicrosoft.com::cb322b1b-a4cd-4b68-9cd7-8d56a1ba014c" providerId="AD" clId="Web-{7A8CAABE-C9A7-42B2-8DB4-63BBF50219A1}" dt="2021-11-07T01:41:45.557" v="19" actId="1076"/>
          <ac:picMkLst>
            <pc:docMk/>
            <pc:sldMk cId="3032607302" sldId="10618"/>
            <ac:picMk id="6" creationId="{15527AEB-3E81-4866-8C58-0524F6878B5D}"/>
          </ac:picMkLst>
        </pc:picChg>
      </pc:sldChg>
    </pc:docChg>
  </pc:docChgLst>
  <pc:docChgLst>
    <pc:chgData name="Nathan Rosenberg" userId="S::nathanael.rosenberg_gmail.com#ext#@nh4h.onmicrosoft.com::aac09f7d-283d-491c-bf61-e0681d1650aa" providerId="AD" clId="Web-{6F80D68B-80A4-4727-B0D7-D84A0929E697}"/>
    <pc:docChg chg="mod modSld">
      <pc:chgData name="Nathan Rosenberg" userId="S::nathanael.rosenberg_gmail.com#ext#@nh4h.onmicrosoft.com::aac09f7d-283d-491c-bf61-e0681d1650aa" providerId="AD" clId="Web-{6F80D68B-80A4-4727-B0D7-D84A0929E697}" dt="2021-11-06T19:46:07.634" v="632" actId="20577"/>
      <pc:docMkLst>
        <pc:docMk/>
      </pc:docMkLst>
      <pc:sldChg chg="addCm">
        <pc:chgData name="Nathan Rosenberg" userId="S::nathanael.rosenberg_gmail.com#ext#@nh4h.onmicrosoft.com::aac09f7d-283d-491c-bf61-e0681d1650aa" providerId="AD" clId="Web-{6F80D68B-80A4-4727-B0D7-D84A0929E697}" dt="2021-11-06T19:44:01.255" v="537"/>
        <pc:sldMkLst>
          <pc:docMk/>
          <pc:sldMk cId="202033310" sldId="363"/>
        </pc:sldMkLst>
      </pc:sldChg>
      <pc:sldChg chg="modSp">
        <pc:chgData name="Nathan Rosenberg" userId="S::nathanael.rosenberg_gmail.com#ext#@nh4h.onmicrosoft.com::aac09f7d-283d-491c-bf61-e0681d1650aa" providerId="AD" clId="Web-{6F80D68B-80A4-4727-B0D7-D84A0929E697}" dt="2021-11-06T19:46:07.634" v="632" actId="20577"/>
        <pc:sldMkLst>
          <pc:docMk/>
          <pc:sldMk cId="3032607302" sldId="10618"/>
        </pc:sldMkLst>
        <pc:spChg chg="mod">
          <ac:chgData name="Nathan Rosenberg" userId="S::nathanael.rosenberg_gmail.com#ext#@nh4h.onmicrosoft.com::aac09f7d-283d-491c-bf61-e0681d1650aa" providerId="AD" clId="Web-{6F80D68B-80A4-4727-B0D7-D84A0929E697}" dt="2021-11-06T19:46:07.634" v="632" actId="20577"/>
          <ac:spMkLst>
            <pc:docMk/>
            <pc:sldMk cId="3032607302" sldId="10618"/>
            <ac:spMk id="3" creationId="{B3011B46-AEDD-0845-AAF3-FC440A76A4DD}"/>
          </ac:spMkLst>
        </pc:spChg>
      </pc:sldChg>
      <pc:sldChg chg="modSp">
        <pc:chgData name="Nathan Rosenberg" userId="S::nathanael.rosenberg_gmail.com#ext#@nh4h.onmicrosoft.com::aac09f7d-283d-491c-bf61-e0681d1650aa" providerId="AD" clId="Web-{6F80D68B-80A4-4727-B0D7-D84A0929E697}" dt="2021-11-06T19:41:23.844" v="535" actId="20577"/>
        <pc:sldMkLst>
          <pc:docMk/>
          <pc:sldMk cId="2233709375" sldId="10627"/>
        </pc:sldMkLst>
        <pc:spChg chg="mod">
          <ac:chgData name="Nathan Rosenberg" userId="S::nathanael.rosenberg_gmail.com#ext#@nh4h.onmicrosoft.com::aac09f7d-283d-491c-bf61-e0681d1650aa" providerId="AD" clId="Web-{6F80D68B-80A4-4727-B0D7-D84A0929E697}" dt="2021-11-06T19:41:23.844" v="535" actId="20577"/>
          <ac:spMkLst>
            <pc:docMk/>
            <pc:sldMk cId="2233709375" sldId="10627"/>
            <ac:spMk id="3" creationId="{6CC77125-3010-8943-88B3-597FB54A8C53}"/>
          </ac:spMkLst>
        </pc:spChg>
        <pc:picChg chg="mod">
          <ac:chgData name="Nathan Rosenberg" userId="S::nathanael.rosenberg_gmail.com#ext#@nh4h.onmicrosoft.com::aac09f7d-283d-491c-bf61-e0681d1650aa" providerId="AD" clId="Web-{6F80D68B-80A4-4727-B0D7-D84A0929E697}" dt="2021-11-06T19:39:24.543" v="350" actId="1076"/>
          <ac:picMkLst>
            <pc:docMk/>
            <pc:sldMk cId="2233709375" sldId="10627"/>
            <ac:picMk id="4" creationId="{E338F5D8-5642-45F1-8653-89FEACB9FE8A}"/>
          </ac:picMkLst>
        </pc:picChg>
      </pc:sldChg>
    </pc:docChg>
  </pc:docChgLst>
  <pc:docChgLst>
    <pc:chgData name="Samu Mhlambi" userId="S::samu_nursebra.in#ext#@nh4h.onmicrosoft.com::2e82711e-727c-44c1-a699-ab4019bb4b5b" providerId="AD" clId="Web-{45E83C37-F164-450E-BC14-EFDF6E9F89DC}"/>
    <pc:docChg chg="modSld">
      <pc:chgData name="Samu Mhlambi" userId="S::samu_nursebra.in#ext#@nh4h.onmicrosoft.com::2e82711e-727c-44c1-a699-ab4019bb4b5b" providerId="AD" clId="Web-{45E83C37-F164-450E-BC14-EFDF6E9F89DC}" dt="2021-11-07T08:22:28.770" v="53" actId="14100"/>
      <pc:docMkLst>
        <pc:docMk/>
      </pc:docMkLst>
      <pc:sldChg chg="modSp">
        <pc:chgData name="Samu Mhlambi" userId="S::samu_nursebra.in#ext#@nh4h.onmicrosoft.com::2e82711e-727c-44c1-a699-ab4019bb4b5b" providerId="AD" clId="Web-{45E83C37-F164-450E-BC14-EFDF6E9F89DC}" dt="2021-11-07T06:52:26.443" v="40" actId="1076"/>
        <pc:sldMkLst>
          <pc:docMk/>
          <pc:sldMk cId="608815595" sldId="10620"/>
        </pc:sldMkLst>
        <pc:spChg chg="mod">
          <ac:chgData name="Samu Mhlambi" userId="S::samu_nursebra.in#ext#@nh4h.onmicrosoft.com::2e82711e-727c-44c1-a699-ab4019bb4b5b" providerId="AD" clId="Web-{45E83C37-F164-450E-BC14-EFDF6E9F89DC}" dt="2021-11-07T06:52:26.443" v="40" actId="1076"/>
          <ac:spMkLst>
            <pc:docMk/>
            <pc:sldMk cId="608815595" sldId="10620"/>
            <ac:spMk id="3" creationId="{A84C3720-FA51-094D-AF9E-23222EB6AECC}"/>
          </ac:spMkLst>
        </pc:spChg>
        <pc:graphicFrameChg chg="mod modGraphic">
          <ac:chgData name="Samu Mhlambi" userId="S::samu_nursebra.in#ext#@nh4h.onmicrosoft.com::2e82711e-727c-44c1-a699-ab4019bb4b5b" providerId="AD" clId="Web-{45E83C37-F164-450E-BC14-EFDF6E9F89DC}" dt="2021-11-07T06:48:20.100" v="38" actId="1076"/>
          <ac:graphicFrameMkLst>
            <pc:docMk/>
            <pc:sldMk cId="608815595" sldId="10620"/>
            <ac:graphicFrameMk id="6" creationId="{7A539B5B-240F-4A14-AC4F-40E090F7A725}"/>
          </ac:graphicFrameMkLst>
        </pc:graphicFrameChg>
      </pc:sldChg>
      <pc:sldChg chg="modSp">
        <pc:chgData name="Samu Mhlambi" userId="S::samu_nursebra.in#ext#@nh4h.onmicrosoft.com::2e82711e-727c-44c1-a699-ab4019bb4b5b" providerId="AD" clId="Web-{45E83C37-F164-450E-BC14-EFDF6E9F89DC}" dt="2021-11-07T05:52:07.794" v="5"/>
        <pc:sldMkLst>
          <pc:docMk/>
          <pc:sldMk cId="808501118" sldId="10637"/>
        </pc:sldMkLst>
        <pc:graphicFrameChg chg="mod modGraphic">
          <ac:chgData name="Samu Mhlambi" userId="S::samu_nursebra.in#ext#@nh4h.onmicrosoft.com::2e82711e-727c-44c1-a699-ab4019bb4b5b" providerId="AD" clId="Web-{45E83C37-F164-450E-BC14-EFDF6E9F89DC}" dt="2021-11-07T05:52:07.794" v="5"/>
          <ac:graphicFrameMkLst>
            <pc:docMk/>
            <pc:sldMk cId="808501118" sldId="10637"/>
            <ac:graphicFrameMk id="7" creationId="{682810EF-2676-4C12-9C2B-7EC127536115}"/>
          </ac:graphicFrameMkLst>
        </pc:graphicFrameChg>
      </pc:sldChg>
      <pc:sldChg chg="addSp delSp modSp">
        <pc:chgData name="Samu Mhlambi" userId="S::samu_nursebra.in#ext#@nh4h.onmicrosoft.com::2e82711e-727c-44c1-a699-ab4019bb4b5b" providerId="AD" clId="Web-{45E83C37-F164-450E-BC14-EFDF6E9F89DC}" dt="2021-11-07T08:22:28.770" v="53" actId="14100"/>
        <pc:sldMkLst>
          <pc:docMk/>
          <pc:sldMk cId="3596230777" sldId="10641"/>
        </pc:sldMkLst>
        <pc:picChg chg="mod">
          <ac:chgData name="Samu Mhlambi" userId="S::samu_nursebra.in#ext#@nh4h.onmicrosoft.com::2e82711e-727c-44c1-a699-ab4019bb4b5b" providerId="AD" clId="Web-{45E83C37-F164-450E-BC14-EFDF6E9F89DC}" dt="2021-11-07T08:22:28.770" v="53" actId="14100"/>
          <ac:picMkLst>
            <pc:docMk/>
            <pc:sldMk cId="3596230777" sldId="10641"/>
            <ac:picMk id="3" creationId="{4FEC5974-406A-42AF-967A-C29A2D55D484}"/>
          </ac:picMkLst>
        </pc:picChg>
        <pc:picChg chg="mod">
          <ac:chgData name="Samu Mhlambi" userId="S::samu_nursebra.in#ext#@nh4h.onmicrosoft.com::2e82711e-727c-44c1-a699-ab4019bb4b5b" providerId="AD" clId="Web-{45E83C37-F164-450E-BC14-EFDF6E9F89DC}" dt="2021-11-07T08:17:32.106" v="52" actId="1076"/>
          <ac:picMkLst>
            <pc:docMk/>
            <pc:sldMk cId="3596230777" sldId="10641"/>
            <ac:picMk id="5" creationId="{087E26C7-2FF6-48DB-B599-50B774033633}"/>
          </ac:picMkLst>
        </pc:picChg>
        <pc:picChg chg="mod">
          <ac:chgData name="Samu Mhlambi" userId="S::samu_nursebra.in#ext#@nh4h.onmicrosoft.com::2e82711e-727c-44c1-a699-ab4019bb4b5b" providerId="AD" clId="Web-{45E83C37-F164-450E-BC14-EFDF6E9F89DC}" dt="2021-11-07T08:15:21.290" v="49" actId="14100"/>
          <ac:picMkLst>
            <pc:docMk/>
            <pc:sldMk cId="3596230777" sldId="10641"/>
            <ac:picMk id="7" creationId="{C8DE3966-9CF4-4A38-B1FB-C8B27D82330E}"/>
          </ac:picMkLst>
        </pc:picChg>
        <pc:picChg chg="add del">
          <ac:chgData name="Samu Mhlambi" userId="S::samu_nursebra.in#ext#@nh4h.onmicrosoft.com::2e82711e-727c-44c1-a699-ab4019bb4b5b" providerId="AD" clId="Web-{45E83C37-F164-450E-BC14-EFDF6E9F89DC}" dt="2021-11-07T08:13:53.802" v="42"/>
          <ac:picMkLst>
            <pc:docMk/>
            <pc:sldMk cId="3596230777" sldId="10641"/>
            <ac:picMk id="11" creationId="{8F3F2A5E-9CE7-4399-898D-7ECA5F2082D1}"/>
          </ac:picMkLst>
        </pc:picChg>
        <pc:picChg chg="add del">
          <ac:chgData name="Samu Mhlambi" userId="S::samu_nursebra.in#ext#@nh4h.onmicrosoft.com::2e82711e-727c-44c1-a699-ab4019bb4b5b" providerId="AD" clId="Web-{45E83C37-F164-450E-BC14-EFDF6E9F89DC}" dt="2021-11-07T08:13:57.802" v="44"/>
          <ac:picMkLst>
            <pc:docMk/>
            <pc:sldMk cId="3596230777" sldId="10641"/>
            <ac:picMk id="12" creationId="{27211BF8-C5DA-45A7-9C9A-6E4B7BE10B94}"/>
          </ac:picMkLst>
        </pc:picChg>
        <pc:picChg chg="add del mod">
          <ac:chgData name="Samu Mhlambi" userId="S::samu_nursebra.in#ext#@nh4h.onmicrosoft.com::2e82711e-727c-44c1-a699-ab4019bb4b5b" providerId="AD" clId="Web-{45E83C37-F164-450E-BC14-EFDF6E9F89DC}" dt="2021-11-07T08:15:07.758" v="47"/>
          <ac:picMkLst>
            <pc:docMk/>
            <pc:sldMk cId="3596230777" sldId="10641"/>
            <ac:picMk id="13" creationId="{5470312D-F75E-4301-A21E-CC19DB94B1BA}"/>
          </ac:picMkLst>
        </pc:picChg>
      </pc:sldChg>
      <pc:sldChg chg="modSp">
        <pc:chgData name="Samu Mhlambi" userId="S::samu_nursebra.in#ext#@nh4h.onmicrosoft.com::2e82711e-727c-44c1-a699-ab4019bb4b5b" providerId="AD" clId="Web-{45E83C37-F164-450E-BC14-EFDF6E9F89DC}" dt="2021-11-07T06:19:20.233" v="32" actId="1076"/>
        <pc:sldMkLst>
          <pc:docMk/>
          <pc:sldMk cId="22683195" sldId="10643"/>
        </pc:sldMkLst>
        <pc:spChg chg="mod">
          <ac:chgData name="Samu Mhlambi" userId="S::samu_nursebra.in#ext#@nh4h.onmicrosoft.com::2e82711e-727c-44c1-a699-ab4019bb4b5b" providerId="AD" clId="Web-{45E83C37-F164-450E-BC14-EFDF6E9F89DC}" dt="2021-11-07T06:19:20.233" v="32" actId="1076"/>
          <ac:spMkLst>
            <pc:docMk/>
            <pc:sldMk cId="22683195" sldId="10643"/>
            <ac:spMk id="8" creationId="{66121D14-FB0A-47D2-BF70-B3FCFF8B1E75}"/>
          </ac:spMkLst>
        </pc:spChg>
        <pc:spChg chg="mod">
          <ac:chgData name="Samu Mhlambi" userId="S::samu_nursebra.in#ext#@nh4h.onmicrosoft.com::2e82711e-727c-44c1-a699-ab4019bb4b5b" providerId="AD" clId="Web-{45E83C37-F164-450E-BC14-EFDF6E9F89DC}" dt="2021-11-07T06:19:20.187" v="31" actId="1076"/>
          <ac:spMkLst>
            <pc:docMk/>
            <pc:sldMk cId="22683195" sldId="10643"/>
            <ac:spMk id="9" creationId="{CD5BC4F3-6963-4040-9F15-28723C91AB7F}"/>
          </ac:spMkLst>
        </pc:spChg>
        <pc:spChg chg="mod">
          <ac:chgData name="Samu Mhlambi" userId="S::samu_nursebra.in#ext#@nh4h.onmicrosoft.com::2e82711e-727c-44c1-a699-ab4019bb4b5b" providerId="AD" clId="Web-{45E83C37-F164-450E-BC14-EFDF6E9F89DC}" dt="2021-11-07T06:19:20.155" v="30" actId="1076"/>
          <ac:spMkLst>
            <pc:docMk/>
            <pc:sldMk cId="22683195" sldId="10643"/>
            <ac:spMk id="11" creationId="{C8098EB1-0925-454E-BE83-C8C5057DD7C5}"/>
          </ac:spMkLst>
        </pc:spChg>
        <pc:graphicFrameChg chg="modGraphic">
          <ac:chgData name="Samu Mhlambi" userId="S::samu_nursebra.in#ext#@nh4h.onmicrosoft.com::2e82711e-727c-44c1-a699-ab4019bb4b5b" providerId="AD" clId="Web-{45E83C37-F164-450E-BC14-EFDF6E9F89DC}" dt="2021-11-07T06:19:06.404" v="29"/>
          <ac:graphicFrameMkLst>
            <pc:docMk/>
            <pc:sldMk cId="22683195" sldId="10643"/>
            <ac:graphicFrameMk id="2" creationId="{21A256FA-B01E-4327-A676-9F8DAED276A3}"/>
          </ac:graphicFrameMkLst>
        </pc:graphicFrameChg>
      </pc:sldChg>
    </pc:docChg>
  </pc:docChgLst>
  <pc:docChgLst>
    <pc:chgData name="Nathan Rosenberg" userId="S::nathanael.rosenberg_gmail.com#ext#@nh4h.onmicrosoft.com::aac09f7d-283d-491c-bf61-e0681d1650aa" providerId="AD" clId="Web-{6D9B5742-4012-FEAA-F9AA-723626BB3A8A}"/>
    <pc:docChg chg="addSld modSld sldOrd">
      <pc:chgData name="Nathan Rosenberg" userId="S::nathanael.rosenberg_gmail.com#ext#@nh4h.onmicrosoft.com::aac09f7d-283d-491c-bf61-e0681d1650aa" providerId="AD" clId="Web-{6D9B5742-4012-FEAA-F9AA-723626BB3A8A}" dt="2021-11-06T22:46:43.843" v="1733" actId="20577"/>
      <pc:docMkLst>
        <pc:docMk/>
      </pc:docMkLst>
      <pc:sldChg chg="modSp">
        <pc:chgData name="Nathan Rosenberg" userId="S::nathanael.rosenberg_gmail.com#ext#@nh4h.onmicrosoft.com::aac09f7d-283d-491c-bf61-e0681d1650aa" providerId="AD" clId="Web-{6D9B5742-4012-FEAA-F9AA-723626BB3A8A}" dt="2021-11-06T22:35:49.430" v="1645" actId="20577"/>
        <pc:sldMkLst>
          <pc:docMk/>
          <pc:sldMk cId="3032607302" sldId="10618"/>
        </pc:sldMkLst>
        <pc:spChg chg="mod">
          <ac:chgData name="Nathan Rosenberg" userId="S::nathanael.rosenberg_gmail.com#ext#@nh4h.onmicrosoft.com::aac09f7d-283d-491c-bf61-e0681d1650aa" providerId="AD" clId="Web-{6D9B5742-4012-FEAA-F9AA-723626BB3A8A}" dt="2021-11-06T21:58:18.100" v="1431" actId="14100"/>
          <ac:spMkLst>
            <pc:docMk/>
            <pc:sldMk cId="3032607302" sldId="10618"/>
            <ac:spMk id="2" creationId="{DD85CA2B-07D4-F44A-B01C-F879BD25DCCC}"/>
          </ac:spMkLst>
        </pc:spChg>
        <pc:spChg chg="mod">
          <ac:chgData name="Nathan Rosenberg" userId="S::nathanael.rosenberg_gmail.com#ext#@nh4h.onmicrosoft.com::aac09f7d-283d-491c-bf61-e0681d1650aa" providerId="AD" clId="Web-{6D9B5742-4012-FEAA-F9AA-723626BB3A8A}" dt="2021-11-06T22:35:49.430" v="1645" actId="20577"/>
          <ac:spMkLst>
            <pc:docMk/>
            <pc:sldMk cId="3032607302" sldId="10618"/>
            <ac:spMk id="3" creationId="{B3011B46-AEDD-0845-AAF3-FC440A76A4DD}"/>
          </ac:spMkLst>
        </pc:spChg>
        <pc:picChg chg="mod">
          <ac:chgData name="Nathan Rosenberg" userId="S::nathanael.rosenberg_gmail.com#ext#@nh4h.onmicrosoft.com::aac09f7d-283d-491c-bf61-e0681d1650aa" providerId="AD" clId="Web-{6D9B5742-4012-FEAA-F9AA-723626BB3A8A}" dt="2021-11-06T22:34:40.334" v="1620" actId="1076"/>
          <ac:picMkLst>
            <pc:docMk/>
            <pc:sldMk cId="3032607302" sldId="10618"/>
            <ac:picMk id="4" creationId="{C26C9014-8526-4AE5-8006-23B03883FB37}"/>
          </ac:picMkLst>
        </pc:picChg>
        <pc:picChg chg="mod">
          <ac:chgData name="Nathan Rosenberg" userId="S::nathanael.rosenberg_gmail.com#ext#@nh4h.onmicrosoft.com::aac09f7d-283d-491c-bf61-e0681d1650aa" providerId="AD" clId="Web-{6D9B5742-4012-FEAA-F9AA-723626BB3A8A}" dt="2021-11-06T21:58:23.193" v="1432" actId="1076"/>
          <ac:picMkLst>
            <pc:docMk/>
            <pc:sldMk cId="3032607302" sldId="10618"/>
            <ac:picMk id="8" creationId="{74D9337C-C06A-4562-9906-19EF339B603E}"/>
          </ac:picMkLst>
        </pc:picChg>
      </pc:sldChg>
      <pc:sldChg chg="modSp">
        <pc:chgData name="Nathan Rosenberg" userId="S::nathanael.rosenberg_gmail.com#ext#@nh4h.onmicrosoft.com::aac09f7d-283d-491c-bf61-e0681d1650aa" providerId="AD" clId="Web-{6D9B5742-4012-FEAA-F9AA-723626BB3A8A}" dt="2021-11-06T22:46:43.843" v="1733" actId="20577"/>
        <pc:sldMkLst>
          <pc:docMk/>
          <pc:sldMk cId="608815595" sldId="10620"/>
        </pc:sldMkLst>
        <pc:spChg chg="mod">
          <ac:chgData name="Nathan Rosenberg" userId="S::nathanael.rosenberg_gmail.com#ext#@nh4h.onmicrosoft.com::aac09f7d-283d-491c-bf61-e0681d1650aa" providerId="AD" clId="Web-{6D9B5742-4012-FEAA-F9AA-723626BB3A8A}" dt="2021-11-06T22:46:43.843" v="1733" actId="20577"/>
          <ac:spMkLst>
            <pc:docMk/>
            <pc:sldMk cId="608815595" sldId="10620"/>
            <ac:spMk id="3" creationId="{A84C3720-FA51-094D-AF9E-23222EB6AECC}"/>
          </ac:spMkLst>
        </pc:spChg>
      </pc:sldChg>
      <pc:sldChg chg="modSp">
        <pc:chgData name="Nathan Rosenberg" userId="S::nathanael.rosenberg_gmail.com#ext#@nh4h.onmicrosoft.com::aac09f7d-283d-491c-bf61-e0681d1650aa" providerId="AD" clId="Web-{6D9B5742-4012-FEAA-F9AA-723626BB3A8A}" dt="2021-11-06T22:30:10.763" v="1618" actId="20577"/>
        <pc:sldMkLst>
          <pc:docMk/>
          <pc:sldMk cId="1463614882" sldId="10621"/>
        </pc:sldMkLst>
        <pc:spChg chg="mod">
          <ac:chgData name="Nathan Rosenberg" userId="S::nathanael.rosenberg_gmail.com#ext#@nh4h.onmicrosoft.com::aac09f7d-283d-491c-bf61-e0681d1650aa" providerId="AD" clId="Web-{6D9B5742-4012-FEAA-F9AA-723626BB3A8A}" dt="2021-11-06T22:30:10.763" v="1618" actId="20577"/>
          <ac:spMkLst>
            <pc:docMk/>
            <pc:sldMk cId="1463614882" sldId="10621"/>
            <ac:spMk id="3" creationId="{2F991BBF-3A96-9F44-AF62-40D0944ADF70}"/>
          </ac:spMkLst>
        </pc:spChg>
      </pc:sldChg>
      <pc:sldChg chg="modSp">
        <pc:chgData name="Nathan Rosenberg" userId="S::nathanael.rosenberg_gmail.com#ext#@nh4h.onmicrosoft.com::aac09f7d-283d-491c-bf61-e0681d1650aa" providerId="AD" clId="Web-{6D9B5742-4012-FEAA-F9AA-723626BB3A8A}" dt="2021-11-06T20:24:16.787" v="289" actId="20577"/>
        <pc:sldMkLst>
          <pc:docMk/>
          <pc:sldMk cId="1786893396" sldId="10625"/>
        </pc:sldMkLst>
        <pc:spChg chg="mod">
          <ac:chgData name="Nathan Rosenberg" userId="S::nathanael.rosenberg_gmail.com#ext#@nh4h.onmicrosoft.com::aac09f7d-283d-491c-bf61-e0681d1650aa" providerId="AD" clId="Web-{6D9B5742-4012-FEAA-F9AA-723626BB3A8A}" dt="2021-11-06T20:24:16.787" v="289" actId="20577"/>
          <ac:spMkLst>
            <pc:docMk/>
            <pc:sldMk cId="1786893396" sldId="10625"/>
            <ac:spMk id="3" creationId="{18F148FD-C706-6740-AB38-5455211202DC}"/>
          </ac:spMkLst>
        </pc:spChg>
      </pc:sldChg>
      <pc:sldChg chg="modSp">
        <pc:chgData name="Nathan Rosenberg" userId="S::nathanael.rosenberg_gmail.com#ext#@nh4h.onmicrosoft.com::aac09f7d-283d-491c-bf61-e0681d1650aa" providerId="AD" clId="Web-{6D9B5742-4012-FEAA-F9AA-723626BB3A8A}" dt="2021-11-06T20:22:05.954" v="239" actId="20577"/>
        <pc:sldMkLst>
          <pc:docMk/>
          <pc:sldMk cId="2127211978" sldId="10626"/>
        </pc:sldMkLst>
        <pc:spChg chg="mod">
          <ac:chgData name="Nathan Rosenberg" userId="S::nathanael.rosenberg_gmail.com#ext#@nh4h.onmicrosoft.com::aac09f7d-283d-491c-bf61-e0681d1650aa" providerId="AD" clId="Web-{6D9B5742-4012-FEAA-F9AA-723626BB3A8A}" dt="2021-11-06T20:22:05.954" v="239" actId="20577"/>
          <ac:spMkLst>
            <pc:docMk/>
            <pc:sldMk cId="2127211978" sldId="10626"/>
            <ac:spMk id="3" creationId="{18F148FD-C706-6740-AB38-5455211202DC}"/>
          </ac:spMkLst>
        </pc:spChg>
      </pc:sldChg>
      <pc:sldChg chg="addSp modSp ord">
        <pc:chgData name="Nathan Rosenberg" userId="S::nathanael.rosenberg_gmail.com#ext#@nh4h.onmicrosoft.com::aac09f7d-283d-491c-bf61-e0681d1650aa" providerId="AD" clId="Web-{6D9B5742-4012-FEAA-F9AA-723626BB3A8A}" dt="2021-11-06T20:21:30.016" v="232" actId="20577"/>
        <pc:sldMkLst>
          <pc:docMk/>
          <pc:sldMk cId="808501118" sldId="10637"/>
        </pc:sldMkLst>
        <pc:spChg chg="mod">
          <ac:chgData name="Nathan Rosenberg" userId="S::nathanael.rosenberg_gmail.com#ext#@nh4h.onmicrosoft.com::aac09f7d-283d-491c-bf61-e0681d1650aa" providerId="AD" clId="Web-{6D9B5742-4012-FEAA-F9AA-723626BB3A8A}" dt="2021-11-06T20:21:30.016" v="232" actId="20577"/>
          <ac:spMkLst>
            <pc:docMk/>
            <pc:sldMk cId="808501118" sldId="10637"/>
            <ac:spMk id="3" creationId="{CFF36686-225A-4967-95DF-A994BE304F45}"/>
          </ac:spMkLst>
        </pc:spChg>
        <pc:spChg chg="add">
          <ac:chgData name="Nathan Rosenberg" userId="S::nathanael.rosenberg_gmail.com#ext#@nh4h.onmicrosoft.com::aac09f7d-283d-491c-bf61-e0681d1650aa" providerId="AD" clId="Web-{6D9B5742-4012-FEAA-F9AA-723626BB3A8A}" dt="2021-11-06T20:21:25.250" v="217"/>
          <ac:spMkLst>
            <pc:docMk/>
            <pc:sldMk cId="808501118" sldId="10637"/>
            <ac:spMk id="5" creationId="{0FCFD7B5-B9FC-40BB-BC3D-D3795A6F8F32}"/>
          </ac:spMkLst>
        </pc:spChg>
      </pc:sldChg>
      <pc:sldChg chg="addSp delSp modSp new">
        <pc:chgData name="Nathan Rosenberg" userId="S::nathanael.rosenberg_gmail.com#ext#@nh4h.onmicrosoft.com::aac09f7d-283d-491c-bf61-e0681d1650aa" providerId="AD" clId="Web-{6D9B5742-4012-FEAA-F9AA-723626BB3A8A}" dt="2021-11-06T22:18:22.721" v="1528" actId="14100"/>
        <pc:sldMkLst>
          <pc:docMk/>
          <pc:sldMk cId="210357178" sldId="10639"/>
        </pc:sldMkLst>
        <pc:spChg chg="del">
          <ac:chgData name="Nathan Rosenberg" userId="S::nathanael.rosenberg_gmail.com#ext#@nh4h.onmicrosoft.com::aac09f7d-283d-491c-bf61-e0681d1650aa" providerId="AD" clId="Web-{6D9B5742-4012-FEAA-F9AA-723626BB3A8A}" dt="2021-11-06T20:54:38.346" v="293"/>
          <ac:spMkLst>
            <pc:docMk/>
            <pc:sldMk cId="210357178" sldId="10639"/>
            <ac:spMk id="2" creationId="{A0BFFD56-0F3E-44D3-AB8F-3DAEF300E517}"/>
          </ac:spMkLst>
        </pc:spChg>
        <pc:spChg chg="del">
          <ac:chgData name="Nathan Rosenberg" userId="S::nathanael.rosenberg_gmail.com#ext#@nh4h.onmicrosoft.com::aac09f7d-283d-491c-bf61-e0681d1650aa" providerId="AD" clId="Web-{6D9B5742-4012-FEAA-F9AA-723626BB3A8A}" dt="2021-11-06T20:54:35.846" v="292"/>
          <ac:spMkLst>
            <pc:docMk/>
            <pc:sldMk cId="210357178" sldId="10639"/>
            <ac:spMk id="3" creationId="{9D48B15B-FB2F-4E72-BBD7-DCEF239A2FDC}"/>
          </ac:spMkLst>
        </pc:spChg>
        <pc:spChg chg="del">
          <ac:chgData name="Nathan Rosenberg" userId="S::nathanael.rosenberg_gmail.com#ext#@nh4h.onmicrosoft.com::aac09f7d-283d-491c-bf61-e0681d1650aa" providerId="AD" clId="Web-{6D9B5742-4012-FEAA-F9AA-723626BB3A8A}" dt="2021-11-06T20:54:21.939" v="291"/>
          <ac:spMkLst>
            <pc:docMk/>
            <pc:sldMk cId="210357178" sldId="10639"/>
            <ac:spMk id="5" creationId="{FDB4F10F-EBFF-48FC-BE9F-2EA87C67B46B}"/>
          </ac:spMkLst>
        </pc:spChg>
        <pc:spChg chg="add mod">
          <ac:chgData name="Nathan Rosenberg" userId="S::nathanael.rosenberg_gmail.com#ext#@nh4h.onmicrosoft.com::aac09f7d-283d-491c-bf61-e0681d1650aa" providerId="AD" clId="Web-{6D9B5742-4012-FEAA-F9AA-723626BB3A8A}" dt="2021-11-06T22:18:22.721" v="1528" actId="14100"/>
          <ac:spMkLst>
            <pc:docMk/>
            <pc:sldMk cId="210357178" sldId="10639"/>
            <ac:spMk id="7" creationId="{1F3D2215-C607-4800-A92F-5E07B5527C26}"/>
          </ac:spMkLst>
        </pc:spChg>
        <pc:spChg chg="add mod">
          <ac:chgData name="Nathan Rosenberg" userId="S::nathanael.rosenberg_gmail.com#ext#@nh4h.onmicrosoft.com::aac09f7d-283d-491c-bf61-e0681d1650aa" providerId="AD" clId="Web-{6D9B5742-4012-FEAA-F9AA-723626BB3A8A}" dt="2021-11-06T22:15:23.778" v="1496" actId="20577"/>
          <ac:spMkLst>
            <pc:docMk/>
            <pc:sldMk cId="210357178" sldId="10639"/>
            <ac:spMk id="10" creationId="{43B46FD0-180D-457B-9314-783F256B81CE}"/>
          </ac:spMkLst>
        </pc:spChg>
        <pc:spChg chg="add del mod">
          <ac:chgData name="Nathan Rosenberg" userId="S::nathanael.rosenberg_gmail.com#ext#@nh4h.onmicrosoft.com::aac09f7d-283d-491c-bf61-e0681d1650aa" providerId="AD" clId="Web-{6D9B5742-4012-FEAA-F9AA-723626BB3A8A}" dt="2021-11-06T22:17:23.281" v="1511"/>
          <ac:spMkLst>
            <pc:docMk/>
            <pc:sldMk cId="210357178" sldId="10639"/>
            <ac:spMk id="11" creationId="{AF717478-93A4-4028-A9B5-B2C2C1E661C9}"/>
          </ac:spMkLst>
        </pc:spChg>
        <pc:graphicFrameChg chg="add mod ord modGraphic">
          <ac:chgData name="Nathan Rosenberg" userId="S::nathanael.rosenberg_gmail.com#ext#@nh4h.onmicrosoft.com::aac09f7d-283d-491c-bf61-e0681d1650aa" providerId="AD" clId="Web-{6D9B5742-4012-FEAA-F9AA-723626BB3A8A}" dt="2021-11-06T22:14:15.135" v="1468"/>
          <ac:graphicFrameMkLst>
            <pc:docMk/>
            <pc:sldMk cId="210357178" sldId="10639"/>
            <ac:graphicFrameMk id="6" creationId="{254D0AD4-CC6D-4848-9640-2E7344D531C1}"/>
          </ac:graphicFrameMkLst>
        </pc:graphicFrameChg>
        <pc:picChg chg="add del mod">
          <ac:chgData name="Nathan Rosenberg" userId="S::nathanael.rosenberg_gmail.com#ext#@nh4h.onmicrosoft.com::aac09f7d-283d-491c-bf61-e0681d1650aa" providerId="AD" clId="Web-{6D9B5742-4012-FEAA-F9AA-723626BB3A8A}" dt="2021-11-06T22:14:49.839" v="1471"/>
          <ac:picMkLst>
            <pc:docMk/>
            <pc:sldMk cId="210357178" sldId="10639"/>
            <ac:picMk id="8" creationId="{19ED12D6-8DD9-4A21-801D-CA2DE463AEB7}"/>
          </ac:picMkLst>
        </pc:picChg>
      </pc:sldChg>
      <pc:sldChg chg="delSp">
        <pc:chgData name="Nathan Rosenberg" userId="S::nathanael.rosenberg_gmail.com#ext#@nh4h.onmicrosoft.com::aac09f7d-283d-491c-bf61-e0681d1650aa" providerId="AD" clId="Web-{6D9B5742-4012-FEAA-F9AA-723626BB3A8A}" dt="2021-11-06T21:56:59.269" v="1418"/>
        <pc:sldMkLst>
          <pc:docMk/>
          <pc:sldMk cId="3944317562" sldId="10640"/>
        </pc:sldMkLst>
        <pc:spChg chg="del">
          <ac:chgData name="Nathan Rosenberg" userId="S::nathanael.rosenberg_gmail.com#ext#@nh4h.onmicrosoft.com::aac09f7d-283d-491c-bf61-e0681d1650aa" providerId="AD" clId="Web-{6D9B5742-4012-FEAA-F9AA-723626BB3A8A}" dt="2021-11-06T21:56:59.269" v="1418"/>
          <ac:spMkLst>
            <pc:docMk/>
            <pc:sldMk cId="3944317562" sldId="10640"/>
            <ac:spMk id="6" creationId="{D95D7E41-EEF8-43BF-B0A6-D23AFD41C829}"/>
          </ac:spMkLst>
        </pc:spChg>
      </pc:sldChg>
    </pc:docChg>
  </pc:docChgLst>
  <pc:docChgLst>
    <pc:chgData name="Lara Jaquemai" userId="S::jaquemairn_gmail.com#ext#@nh4h.onmicrosoft.com::f2909bf4-54f3-4433-b4a0-4ecc0a736274" providerId="AD" clId="Web-{1225D360-A07D-4DFE-A321-060BE11FEE5A}"/>
    <pc:docChg chg="modSld">
      <pc:chgData name="Lara Jaquemai" userId="S::jaquemairn_gmail.com#ext#@nh4h.onmicrosoft.com::f2909bf4-54f3-4433-b4a0-4ecc0a736274" providerId="AD" clId="Web-{1225D360-A07D-4DFE-A321-060BE11FEE5A}" dt="2021-11-07T01:48:15.313" v="32"/>
      <pc:docMkLst>
        <pc:docMk/>
      </pc:docMkLst>
      <pc:sldChg chg="modSp">
        <pc:chgData name="Lara Jaquemai" userId="S::jaquemairn_gmail.com#ext#@nh4h.onmicrosoft.com::f2909bf4-54f3-4433-b4a0-4ecc0a736274" providerId="AD" clId="Web-{1225D360-A07D-4DFE-A321-060BE11FEE5A}" dt="2021-11-07T01:48:15.313" v="32"/>
        <pc:sldMkLst>
          <pc:docMk/>
          <pc:sldMk cId="210357178" sldId="10639"/>
        </pc:sldMkLst>
        <pc:graphicFrameChg chg="modGraphic">
          <ac:chgData name="Lara Jaquemai" userId="S::jaquemairn_gmail.com#ext#@nh4h.onmicrosoft.com::f2909bf4-54f3-4433-b4a0-4ecc0a736274" providerId="AD" clId="Web-{1225D360-A07D-4DFE-A321-060BE11FEE5A}" dt="2021-11-07T01:48:15.313" v="32"/>
          <ac:graphicFrameMkLst>
            <pc:docMk/>
            <pc:sldMk cId="210357178" sldId="10639"/>
            <ac:graphicFrameMk id="6" creationId="{254D0AD4-CC6D-4848-9640-2E7344D531C1}"/>
          </ac:graphicFrameMkLst>
        </pc:graphicFrameChg>
      </pc:sldChg>
      <pc:sldChg chg="modSp">
        <pc:chgData name="Lara Jaquemai" userId="S::jaquemairn_gmail.com#ext#@nh4h.onmicrosoft.com::f2909bf4-54f3-4433-b4a0-4ecc0a736274" providerId="AD" clId="Web-{1225D360-A07D-4DFE-A321-060BE11FEE5A}" dt="2021-11-07T01:45:47.830" v="10"/>
        <pc:sldMkLst>
          <pc:docMk/>
          <pc:sldMk cId="22683195" sldId="10643"/>
        </pc:sldMkLst>
        <pc:graphicFrameChg chg="mod modGraphic">
          <ac:chgData name="Lara Jaquemai" userId="S::jaquemairn_gmail.com#ext#@nh4h.onmicrosoft.com::f2909bf4-54f3-4433-b4a0-4ecc0a736274" providerId="AD" clId="Web-{1225D360-A07D-4DFE-A321-060BE11FEE5A}" dt="2021-11-07T01:45:47.830" v="10"/>
          <ac:graphicFrameMkLst>
            <pc:docMk/>
            <pc:sldMk cId="22683195" sldId="10643"/>
            <ac:graphicFrameMk id="6" creationId="{254D0AD4-CC6D-4848-9640-2E7344D531C1}"/>
          </ac:graphicFrameMkLst>
        </pc:graphicFrameChg>
      </pc:sldChg>
    </pc:docChg>
  </pc:docChgLst>
  <pc:docChgLst>
    <pc:chgData name="Lara Jaquemai" userId="S::jaquemairn_gmail.com#ext#@nh4h.onmicrosoft.com::f2909bf4-54f3-4433-b4a0-4ecc0a736274" providerId="AD" clId="Web-{22E4DEFE-6C87-4AA6-92C1-990892F744C1}"/>
    <pc:docChg chg="modSld">
      <pc:chgData name="Lara Jaquemai" userId="S::jaquemairn_gmail.com#ext#@nh4h.onmicrosoft.com::f2909bf4-54f3-4433-b4a0-4ecc0a736274" providerId="AD" clId="Web-{22E4DEFE-6C87-4AA6-92C1-990892F744C1}" dt="2021-11-07T02:41:29.593" v="328" actId="20577"/>
      <pc:docMkLst>
        <pc:docMk/>
      </pc:docMkLst>
      <pc:sldChg chg="modSp">
        <pc:chgData name="Lara Jaquemai" userId="S::jaquemairn_gmail.com#ext#@nh4h.onmicrosoft.com::f2909bf4-54f3-4433-b4a0-4ecc0a736274" providerId="AD" clId="Web-{22E4DEFE-6C87-4AA6-92C1-990892F744C1}" dt="2021-11-07T02:41:29.593" v="328" actId="20577"/>
        <pc:sldMkLst>
          <pc:docMk/>
          <pc:sldMk cId="254329749" sldId="10644"/>
        </pc:sldMkLst>
        <pc:spChg chg="mod">
          <ac:chgData name="Lara Jaquemai" userId="S::jaquemairn_gmail.com#ext#@nh4h.onmicrosoft.com::f2909bf4-54f3-4433-b4a0-4ecc0a736274" providerId="AD" clId="Web-{22E4DEFE-6C87-4AA6-92C1-990892F744C1}" dt="2021-11-07T02:41:29.593" v="328" actId="20577"/>
          <ac:spMkLst>
            <pc:docMk/>
            <pc:sldMk cId="254329749" sldId="10644"/>
            <ac:spMk id="3" creationId="{CAE916A8-2F14-4EB1-A712-9C3453ABC62B}"/>
          </ac:spMkLst>
        </pc:spChg>
      </pc:sldChg>
    </pc:docChg>
  </pc:docChgLst>
  <pc:docChgLst>
    <pc:chgData name="Lara Jaquemai" userId="S::jaquemairn_gmail.com#ext#@nh4h.onmicrosoft.com::f2909bf4-54f3-4433-b4a0-4ecc0a736274" providerId="AD" clId="Web-{94A638BF-DA9A-44B1-A8CD-6F07692BCA4B}"/>
    <pc:docChg chg="addSld delSld modSld">
      <pc:chgData name="Lara Jaquemai" userId="S::jaquemairn_gmail.com#ext#@nh4h.onmicrosoft.com::f2909bf4-54f3-4433-b4a0-4ecc0a736274" providerId="AD" clId="Web-{94A638BF-DA9A-44B1-A8CD-6F07692BCA4B}" dt="2021-11-06T22:39:15.531" v="697" actId="1076"/>
      <pc:docMkLst>
        <pc:docMk/>
      </pc:docMkLst>
      <pc:sldChg chg="del">
        <pc:chgData name="Lara Jaquemai" userId="S::jaquemairn_gmail.com#ext#@nh4h.onmicrosoft.com::f2909bf4-54f3-4433-b4a0-4ecc0a736274" providerId="AD" clId="Web-{94A638BF-DA9A-44B1-A8CD-6F07692BCA4B}" dt="2021-11-06T22:33:29.781" v="651"/>
        <pc:sldMkLst>
          <pc:docMk/>
          <pc:sldMk cId="3010064378" sldId="10616"/>
        </pc:sldMkLst>
      </pc:sldChg>
      <pc:sldChg chg="addSp delSp modSp add del">
        <pc:chgData name="Lara Jaquemai" userId="S::jaquemairn_gmail.com#ext#@nh4h.onmicrosoft.com::f2909bf4-54f3-4433-b4a0-4ecc0a736274" providerId="AD" clId="Web-{94A638BF-DA9A-44B1-A8CD-6F07692BCA4B}" dt="2021-11-06T22:39:15.531" v="697" actId="1076"/>
        <pc:sldMkLst>
          <pc:docMk/>
          <pc:sldMk cId="3032607302" sldId="10618"/>
        </pc:sldMkLst>
        <pc:spChg chg="mod">
          <ac:chgData name="Lara Jaquemai" userId="S::jaquemairn_gmail.com#ext#@nh4h.onmicrosoft.com::f2909bf4-54f3-4433-b4a0-4ecc0a736274" providerId="AD" clId="Web-{94A638BF-DA9A-44B1-A8CD-6F07692BCA4B}" dt="2021-11-06T21:59:24.389" v="112" actId="20577"/>
          <ac:spMkLst>
            <pc:docMk/>
            <pc:sldMk cId="3032607302" sldId="10618"/>
            <ac:spMk id="2" creationId="{DD85CA2B-07D4-F44A-B01C-F879BD25DCCC}"/>
          </ac:spMkLst>
        </pc:spChg>
        <pc:spChg chg="mod">
          <ac:chgData name="Lara Jaquemai" userId="S::jaquemairn_gmail.com#ext#@nh4h.onmicrosoft.com::f2909bf4-54f3-4433-b4a0-4ecc0a736274" providerId="AD" clId="Web-{94A638BF-DA9A-44B1-A8CD-6F07692BCA4B}" dt="2021-11-06T22:37:08.875" v="682" actId="20577"/>
          <ac:spMkLst>
            <pc:docMk/>
            <pc:sldMk cId="3032607302" sldId="10618"/>
            <ac:spMk id="3" creationId="{B3011B46-AEDD-0845-AAF3-FC440A76A4DD}"/>
          </ac:spMkLst>
        </pc:spChg>
        <pc:spChg chg="add">
          <ac:chgData name="Lara Jaquemai" userId="S::jaquemairn_gmail.com#ext#@nh4h.onmicrosoft.com::f2909bf4-54f3-4433-b4a0-4ecc0a736274" providerId="AD" clId="Web-{94A638BF-DA9A-44B1-A8CD-6F07692BCA4B}" dt="2021-11-06T22:38:28.391" v="691"/>
          <ac:spMkLst>
            <pc:docMk/>
            <pc:sldMk cId="3032607302" sldId="10618"/>
            <ac:spMk id="7" creationId="{50BC013C-1095-470A-9F45-E5E052E4D67D}"/>
          </ac:spMkLst>
        </pc:spChg>
        <pc:picChg chg="mod modCrop">
          <ac:chgData name="Lara Jaquemai" userId="S::jaquemairn_gmail.com#ext#@nh4h.onmicrosoft.com::f2909bf4-54f3-4433-b4a0-4ecc0a736274" providerId="AD" clId="Web-{94A638BF-DA9A-44B1-A8CD-6F07692BCA4B}" dt="2021-11-06T22:39:15.531" v="697" actId="1076"/>
          <ac:picMkLst>
            <pc:docMk/>
            <pc:sldMk cId="3032607302" sldId="10618"/>
            <ac:picMk id="4" creationId="{C26C9014-8526-4AE5-8006-23B03883FB37}"/>
          </ac:picMkLst>
        </pc:picChg>
        <pc:picChg chg="del">
          <ac:chgData name="Lara Jaquemai" userId="S::jaquemairn_gmail.com#ext#@nh4h.onmicrosoft.com::f2909bf4-54f3-4433-b4a0-4ecc0a736274" providerId="AD" clId="Web-{94A638BF-DA9A-44B1-A8CD-6F07692BCA4B}" dt="2021-11-06T22:23:10.405" v="515"/>
          <ac:picMkLst>
            <pc:docMk/>
            <pc:sldMk cId="3032607302" sldId="10618"/>
            <ac:picMk id="6" creationId="{4A0B472B-78BE-46E8-A6F5-30E9C412AC5A}"/>
          </ac:picMkLst>
        </pc:picChg>
        <pc:picChg chg="add del mod">
          <ac:chgData name="Lara Jaquemai" userId="S::jaquemairn_gmail.com#ext#@nh4h.onmicrosoft.com::f2909bf4-54f3-4433-b4a0-4ecc0a736274" providerId="AD" clId="Web-{94A638BF-DA9A-44B1-A8CD-6F07692BCA4B}" dt="2021-11-06T21:59:10.733" v="104"/>
          <ac:picMkLst>
            <pc:docMk/>
            <pc:sldMk cId="3032607302" sldId="10618"/>
            <ac:picMk id="8" creationId="{74D9337C-C06A-4562-9906-19EF339B603E}"/>
          </ac:picMkLst>
        </pc:picChg>
      </pc:sldChg>
      <pc:sldChg chg="modSp">
        <pc:chgData name="Lara Jaquemai" userId="S::jaquemairn_gmail.com#ext#@nh4h.onmicrosoft.com::f2909bf4-54f3-4433-b4a0-4ecc0a736274" providerId="AD" clId="Web-{94A638BF-DA9A-44B1-A8CD-6F07692BCA4B}" dt="2021-11-06T22:28:37.016" v="595" actId="20577"/>
        <pc:sldMkLst>
          <pc:docMk/>
          <pc:sldMk cId="608815595" sldId="10620"/>
        </pc:sldMkLst>
        <pc:spChg chg="mod">
          <ac:chgData name="Lara Jaquemai" userId="S::jaquemairn_gmail.com#ext#@nh4h.onmicrosoft.com::f2909bf4-54f3-4433-b4a0-4ecc0a736274" providerId="AD" clId="Web-{94A638BF-DA9A-44B1-A8CD-6F07692BCA4B}" dt="2021-11-06T22:28:37.016" v="595" actId="20577"/>
          <ac:spMkLst>
            <pc:docMk/>
            <pc:sldMk cId="608815595" sldId="10620"/>
            <ac:spMk id="3" creationId="{A84C3720-FA51-094D-AF9E-23222EB6AECC}"/>
          </ac:spMkLst>
        </pc:spChg>
      </pc:sldChg>
      <pc:sldChg chg="addSp delSp modSp">
        <pc:chgData name="Lara Jaquemai" userId="S::jaquemairn_gmail.com#ext#@nh4h.onmicrosoft.com::f2909bf4-54f3-4433-b4a0-4ecc0a736274" providerId="AD" clId="Web-{94A638BF-DA9A-44B1-A8CD-6F07692BCA4B}" dt="2021-11-06T22:32:22.594" v="650" actId="20577"/>
        <pc:sldMkLst>
          <pc:docMk/>
          <pc:sldMk cId="1463614882" sldId="10621"/>
        </pc:sldMkLst>
        <pc:spChg chg="mod">
          <ac:chgData name="Lara Jaquemai" userId="S::jaquemairn_gmail.com#ext#@nh4h.onmicrosoft.com::f2909bf4-54f3-4433-b4a0-4ecc0a736274" providerId="AD" clId="Web-{94A638BF-DA9A-44B1-A8CD-6F07692BCA4B}" dt="2021-11-06T22:13:37.109" v="306" actId="20577"/>
          <ac:spMkLst>
            <pc:docMk/>
            <pc:sldMk cId="1463614882" sldId="10621"/>
            <ac:spMk id="2" creationId="{9928EE07-1D39-6E44-96FD-8C46C92C6F7B}"/>
          </ac:spMkLst>
        </pc:spChg>
        <pc:spChg chg="mod">
          <ac:chgData name="Lara Jaquemai" userId="S::jaquemairn_gmail.com#ext#@nh4h.onmicrosoft.com::f2909bf4-54f3-4433-b4a0-4ecc0a736274" providerId="AD" clId="Web-{94A638BF-DA9A-44B1-A8CD-6F07692BCA4B}" dt="2021-11-06T22:32:22.594" v="650" actId="20577"/>
          <ac:spMkLst>
            <pc:docMk/>
            <pc:sldMk cId="1463614882" sldId="10621"/>
            <ac:spMk id="3" creationId="{2F991BBF-3A96-9F44-AF62-40D0944ADF70}"/>
          </ac:spMkLst>
        </pc:spChg>
        <pc:spChg chg="add del">
          <ac:chgData name="Lara Jaquemai" userId="S::jaquemairn_gmail.com#ext#@nh4h.onmicrosoft.com::f2909bf4-54f3-4433-b4a0-4ecc0a736274" providerId="AD" clId="Web-{94A638BF-DA9A-44B1-A8CD-6F07692BCA4B}" dt="2021-11-06T22:13:17.405" v="287"/>
          <ac:spMkLst>
            <pc:docMk/>
            <pc:sldMk cId="1463614882" sldId="10621"/>
            <ac:spMk id="4" creationId="{77B89ABD-9B47-4B27-BD82-3809261585C8}"/>
          </ac:spMkLst>
        </pc:spChg>
        <pc:spChg chg="add del">
          <ac:chgData name="Lara Jaquemai" userId="S::jaquemairn_gmail.com#ext#@nh4h.onmicrosoft.com::f2909bf4-54f3-4433-b4a0-4ecc0a736274" providerId="AD" clId="Web-{94A638BF-DA9A-44B1-A8CD-6F07692BCA4B}" dt="2021-11-06T22:13:16.249" v="286"/>
          <ac:spMkLst>
            <pc:docMk/>
            <pc:sldMk cId="1463614882" sldId="10621"/>
            <ac:spMk id="6" creationId="{49F9A2A2-F7C5-4B49-A562-423154F580F1}"/>
          </ac:spMkLst>
        </pc:spChg>
        <pc:picChg chg="add mod">
          <ac:chgData name="Lara Jaquemai" userId="S::jaquemairn_gmail.com#ext#@nh4h.onmicrosoft.com::f2909bf4-54f3-4433-b4a0-4ecc0a736274" providerId="AD" clId="Web-{94A638BF-DA9A-44B1-A8CD-6F07692BCA4B}" dt="2021-11-06T22:25:05.905" v="533" actId="1076"/>
          <ac:picMkLst>
            <pc:docMk/>
            <pc:sldMk cId="1463614882" sldId="10621"/>
            <ac:picMk id="7" creationId="{4DDAFA61-CDFE-4FD4-8EEF-22C4C24CC0B2}"/>
          </ac:picMkLst>
        </pc:picChg>
      </pc:sldChg>
      <pc:sldChg chg="addSp delSp modSp">
        <pc:chgData name="Lara Jaquemai" userId="S::jaquemairn_gmail.com#ext#@nh4h.onmicrosoft.com::f2909bf4-54f3-4433-b4a0-4ecc0a736274" providerId="AD" clId="Web-{94A638BF-DA9A-44B1-A8CD-6F07692BCA4B}" dt="2021-11-06T22:08:45.936" v="275" actId="20577"/>
        <pc:sldMkLst>
          <pc:docMk/>
          <pc:sldMk cId="1786893396" sldId="10625"/>
        </pc:sldMkLst>
        <pc:spChg chg="mod">
          <ac:chgData name="Lara Jaquemai" userId="S::jaquemairn_gmail.com#ext#@nh4h.onmicrosoft.com::f2909bf4-54f3-4433-b4a0-4ecc0a736274" providerId="AD" clId="Web-{94A638BF-DA9A-44B1-A8CD-6F07692BCA4B}" dt="2021-11-06T22:08:45.936" v="275" actId="20577"/>
          <ac:spMkLst>
            <pc:docMk/>
            <pc:sldMk cId="1786893396" sldId="10625"/>
            <ac:spMk id="3" creationId="{18F148FD-C706-6740-AB38-5455211202DC}"/>
          </ac:spMkLst>
        </pc:spChg>
        <pc:picChg chg="mod">
          <ac:chgData name="Lara Jaquemai" userId="S::jaquemairn_gmail.com#ext#@nh4h.onmicrosoft.com::f2909bf4-54f3-4433-b4a0-4ecc0a736274" providerId="AD" clId="Web-{94A638BF-DA9A-44B1-A8CD-6F07692BCA4B}" dt="2021-11-06T21:58:00.702" v="99" actId="1076"/>
          <ac:picMkLst>
            <pc:docMk/>
            <pc:sldMk cId="1786893396" sldId="10625"/>
            <ac:picMk id="4" creationId="{FF250895-9664-404C-A5BB-E6D0F658B8B0}"/>
          </ac:picMkLst>
        </pc:picChg>
        <pc:picChg chg="add mod modCrop">
          <ac:chgData name="Lara Jaquemai" userId="S::jaquemairn_gmail.com#ext#@nh4h.onmicrosoft.com::f2909bf4-54f3-4433-b4a0-4ecc0a736274" providerId="AD" clId="Web-{94A638BF-DA9A-44B1-A8CD-6F07692BCA4B}" dt="2021-11-06T21:58:03.608" v="100" actId="1076"/>
          <ac:picMkLst>
            <pc:docMk/>
            <pc:sldMk cId="1786893396" sldId="10625"/>
            <ac:picMk id="6" creationId="{85A13B04-FFC3-49A7-A50B-1457676A4291}"/>
          </ac:picMkLst>
        </pc:picChg>
        <pc:picChg chg="add del mod modCrop">
          <ac:chgData name="Lara Jaquemai" userId="S::jaquemairn_gmail.com#ext#@nh4h.onmicrosoft.com::f2909bf4-54f3-4433-b4a0-4ecc0a736274" providerId="AD" clId="Web-{94A638BF-DA9A-44B1-A8CD-6F07692BCA4B}" dt="2021-11-06T21:57:48.483" v="96"/>
          <ac:picMkLst>
            <pc:docMk/>
            <pc:sldMk cId="1786893396" sldId="10625"/>
            <ac:picMk id="7" creationId="{C963B237-6A1C-443A-83A8-0F8BB3DDE121}"/>
          </ac:picMkLst>
        </pc:picChg>
      </pc:sldChg>
      <pc:sldChg chg="modSp">
        <pc:chgData name="Lara Jaquemai" userId="S::jaquemairn_gmail.com#ext#@nh4h.onmicrosoft.com::f2909bf4-54f3-4433-b4a0-4ecc0a736274" providerId="AD" clId="Web-{94A638BF-DA9A-44B1-A8CD-6F07692BCA4B}" dt="2021-11-06T22:11:34.687" v="283" actId="20577"/>
        <pc:sldMkLst>
          <pc:docMk/>
          <pc:sldMk cId="808501118" sldId="10637"/>
        </pc:sldMkLst>
        <pc:spChg chg="mod">
          <ac:chgData name="Lara Jaquemai" userId="S::jaquemairn_gmail.com#ext#@nh4h.onmicrosoft.com::f2909bf4-54f3-4433-b4a0-4ecc0a736274" providerId="AD" clId="Web-{94A638BF-DA9A-44B1-A8CD-6F07692BCA4B}" dt="2021-11-06T22:11:34.687" v="283" actId="20577"/>
          <ac:spMkLst>
            <pc:docMk/>
            <pc:sldMk cId="808501118" sldId="10637"/>
            <ac:spMk id="3" creationId="{CFF36686-225A-4967-95DF-A994BE304F45}"/>
          </ac:spMkLst>
        </pc:spChg>
      </pc:sldChg>
    </pc:docChg>
  </pc:docChgLst>
  <pc:docChgLst>
    <pc:chgData name="Lara Jaquemai" userId="S::jaquemairn_gmail.com#ext#@nh4h.onmicrosoft.com::f2909bf4-54f3-4433-b4a0-4ecc0a736274" providerId="AD" clId="Web-{88B08BC0-D9C8-4A3D-8FBB-A62309664028}"/>
    <pc:docChg chg="modSld">
      <pc:chgData name="Lara Jaquemai" userId="S::jaquemairn_gmail.com#ext#@nh4h.onmicrosoft.com::f2909bf4-54f3-4433-b4a0-4ecc0a736274" providerId="AD" clId="Web-{88B08BC0-D9C8-4A3D-8FBB-A62309664028}" dt="2021-11-06T19:02:22.924" v="35" actId="20577"/>
      <pc:docMkLst>
        <pc:docMk/>
      </pc:docMkLst>
      <pc:sldChg chg="modSp">
        <pc:chgData name="Lara Jaquemai" userId="S::jaquemairn_gmail.com#ext#@nh4h.onmicrosoft.com::f2909bf4-54f3-4433-b4a0-4ecc0a736274" providerId="AD" clId="Web-{88B08BC0-D9C8-4A3D-8FBB-A62309664028}" dt="2021-11-06T19:02:22.924" v="35" actId="20577"/>
        <pc:sldMkLst>
          <pc:docMk/>
          <pc:sldMk cId="3032607302" sldId="10618"/>
        </pc:sldMkLst>
        <pc:spChg chg="mod">
          <ac:chgData name="Lara Jaquemai" userId="S::jaquemairn_gmail.com#ext#@nh4h.onmicrosoft.com::f2909bf4-54f3-4433-b4a0-4ecc0a736274" providerId="AD" clId="Web-{88B08BC0-D9C8-4A3D-8FBB-A62309664028}" dt="2021-11-06T19:02:22.924" v="35" actId="20577"/>
          <ac:spMkLst>
            <pc:docMk/>
            <pc:sldMk cId="3032607302" sldId="10618"/>
            <ac:spMk id="3" creationId="{B3011B46-AEDD-0845-AAF3-FC440A76A4DD}"/>
          </ac:spMkLst>
        </pc:spChg>
      </pc:sldChg>
    </pc:docChg>
  </pc:docChgLst>
  <pc:docChgLst>
    <pc:chgData name="Lara Jaquemai" userId="S::jaquemairn_gmail.com#ext#@nh4h.onmicrosoft.com::f2909bf4-54f3-4433-b4a0-4ecc0a736274" providerId="AD" clId="Web-{C05A2F98-35BA-468B-B6D2-D473FC82506B}"/>
    <pc:docChg chg="modSld">
      <pc:chgData name="Lara Jaquemai" userId="S::jaquemairn_gmail.com#ext#@nh4h.onmicrosoft.com::f2909bf4-54f3-4433-b4a0-4ecc0a736274" providerId="AD" clId="Web-{C05A2F98-35BA-468B-B6D2-D473FC82506B}" dt="2021-11-06T23:02:33.939" v="34" actId="20577"/>
      <pc:docMkLst>
        <pc:docMk/>
      </pc:docMkLst>
      <pc:sldChg chg="modSp">
        <pc:chgData name="Lara Jaquemai" userId="S::jaquemairn_gmail.com#ext#@nh4h.onmicrosoft.com::f2909bf4-54f3-4433-b4a0-4ecc0a736274" providerId="AD" clId="Web-{C05A2F98-35BA-468B-B6D2-D473FC82506B}" dt="2021-11-06T23:02:33.939" v="34" actId="20577"/>
        <pc:sldMkLst>
          <pc:docMk/>
          <pc:sldMk cId="2127211978" sldId="10626"/>
        </pc:sldMkLst>
        <pc:spChg chg="mod">
          <ac:chgData name="Lara Jaquemai" userId="S::jaquemairn_gmail.com#ext#@nh4h.onmicrosoft.com::f2909bf4-54f3-4433-b4a0-4ecc0a736274" providerId="AD" clId="Web-{C05A2F98-35BA-468B-B6D2-D473FC82506B}" dt="2021-11-06T23:02:33.939" v="34" actId="20577"/>
          <ac:spMkLst>
            <pc:docMk/>
            <pc:sldMk cId="2127211978" sldId="10626"/>
            <ac:spMk id="3" creationId="{18F148FD-C706-6740-AB38-5455211202DC}"/>
          </ac:spMkLst>
        </pc:spChg>
      </pc:sldChg>
    </pc:docChg>
  </pc:docChgLst>
  <pc:docChgLst>
    <pc:chgData name="Lara Jaquemai" userId="S::jaquemairn_gmail.com#ext#@nh4h.onmicrosoft.com::f2909bf4-54f3-4433-b4a0-4ecc0a736274" providerId="AD" clId="Web-{CEB1E4C9-D925-4614-A94A-4BA83C5B2FF8}"/>
    <pc:docChg chg="modSld">
      <pc:chgData name="Lara Jaquemai" userId="S::jaquemairn_gmail.com#ext#@nh4h.onmicrosoft.com::f2909bf4-54f3-4433-b4a0-4ecc0a736274" providerId="AD" clId="Web-{CEB1E4C9-D925-4614-A94A-4BA83C5B2FF8}" dt="2021-11-07T02:50:34.886" v="118" actId="20577"/>
      <pc:docMkLst>
        <pc:docMk/>
      </pc:docMkLst>
      <pc:sldChg chg="modSp">
        <pc:chgData name="Lara Jaquemai" userId="S::jaquemairn_gmail.com#ext#@nh4h.onmicrosoft.com::f2909bf4-54f3-4433-b4a0-4ecc0a736274" providerId="AD" clId="Web-{CEB1E4C9-D925-4614-A94A-4BA83C5B2FF8}" dt="2021-11-07T02:48:08.667" v="83" actId="20577"/>
        <pc:sldMkLst>
          <pc:docMk/>
          <pc:sldMk cId="608815595" sldId="10620"/>
        </pc:sldMkLst>
        <pc:spChg chg="mod">
          <ac:chgData name="Lara Jaquemai" userId="S::jaquemairn_gmail.com#ext#@nh4h.onmicrosoft.com::f2909bf4-54f3-4433-b4a0-4ecc0a736274" providerId="AD" clId="Web-{CEB1E4C9-D925-4614-A94A-4BA83C5B2FF8}" dt="2021-11-07T02:48:08.667" v="83" actId="20577"/>
          <ac:spMkLst>
            <pc:docMk/>
            <pc:sldMk cId="608815595" sldId="10620"/>
            <ac:spMk id="3" creationId="{A84C3720-FA51-094D-AF9E-23222EB6AECC}"/>
          </ac:spMkLst>
        </pc:spChg>
      </pc:sldChg>
      <pc:sldChg chg="modNotes">
        <pc:chgData name="Lara Jaquemai" userId="S::jaquemairn_gmail.com#ext#@nh4h.onmicrosoft.com::f2909bf4-54f3-4433-b4a0-4ecc0a736274" providerId="AD" clId="Web-{CEB1E4C9-D925-4614-A94A-4BA83C5B2FF8}" dt="2021-11-07T02:43:37.324" v="0"/>
        <pc:sldMkLst>
          <pc:docMk/>
          <pc:sldMk cId="1786893396" sldId="10625"/>
        </pc:sldMkLst>
      </pc:sldChg>
      <pc:sldChg chg="modSp">
        <pc:chgData name="Lara Jaquemai" userId="S::jaquemairn_gmail.com#ext#@nh4h.onmicrosoft.com::f2909bf4-54f3-4433-b4a0-4ecc0a736274" providerId="AD" clId="Web-{CEB1E4C9-D925-4614-A94A-4BA83C5B2FF8}" dt="2021-11-07T02:50:34.886" v="118" actId="20577"/>
        <pc:sldMkLst>
          <pc:docMk/>
          <pc:sldMk cId="254329749" sldId="10644"/>
        </pc:sldMkLst>
        <pc:spChg chg="mod">
          <ac:chgData name="Lara Jaquemai" userId="S::jaquemairn_gmail.com#ext#@nh4h.onmicrosoft.com::f2909bf4-54f3-4433-b4a0-4ecc0a736274" providerId="AD" clId="Web-{CEB1E4C9-D925-4614-A94A-4BA83C5B2FF8}" dt="2021-11-07T02:50:34.886" v="118" actId="20577"/>
          <ac:spMkLst>
            <pc:docMk/>
            <pc:sldMk cId="254329749" sldId="10644"/>
            <ac:spMk id="3" creationId="{CAE916A8-2F14-4EB1-A712-9C3453ABC62B}"/>
          </ac:spMkLst>
        </pc:spChg>
      </pc:sldChg>
    </pc:docChg>
  </pc:docChgLst>
  <pc:docChgLst>
    <pc:chgData name="Nathan Rosenberg" userId="S::nathanael.rosenberg_gmail.com#ext#@nh4h.onmicrosoft.com::aac09f7d-283d-491c-bf61-e0681d1650aa" providerId="AD" clId="Web-{06B80AC0-652A-4049-A6BB-527BB9AA8C44}"/>
    <pc:docChg chg="modSld">
      <pc:chgData name="Nathan Rosenberg" userId="S::nathanael.rosenberg_gmail.com#ext#@nh4h.onmicrosoft.com::aac09f7d-283d-491c-bf61-e0681d1650aa" providerId="AD" clId="Web-{06B80AC0-652A-4049-A6BB-527BB9AA8C44}" dt="2021-11-07T16:04:52.645" v="22"/>
      <pc:docMkLst>
        <pc:docMk/>
      </pc:docMkLst>
      <pc:sldChg chg="addSp modSp">
        <pc:chgData name="Nathan Rosenberg" userId="S::nathanael.rosenberg_gmail.com#ext#@nh4h.onmicrosoft.com::aac09f7d-283d-491c-bf61-e0681d1650aa" providerId="AD" clId="Web-{06B80AC0-652A-4049-A6BB-527BB9AA8C44}" dt="2021-11-07T16:04:09.956" v="10" actId="1076"/>
        <pc:sldMkLst>
          <pc:docMk/>
          <pc:sldMk cId="730098645" sldId="362"/>
        </pc:sldMkLst>
        <pc:spChg chg="add mod">
          <ac:chgData name="Nathan Rosenberg" userId="S::nathanael.rosenberg_gmail.com#ext#@nh4h.onmicrosoft.com::aac09f7d-283d-491c-bf61-e0681d1650aa" providerId="AD" clId="Web-{06B80AC0-652A-4049-A6BB-527BB9AA8C44}" dt="2021-11-07T16:04:09.956" v="10" actId="1076"/>
          <ac:spMkLst>
            <pc:docMk/>
            <pc:sldMk cId="730098645" sldId="362"/>
            <ac:spMk id="3" creationId="{212D33A9-7125-4EAD-A082-F8B1712B10E4}"/>
          </ac:spMkLst>
        </pc:spChg>
      </pc:sldChg>
      <pc:sldChg chg="addSp">
        <pc:chgData name="Nathan Rosenberg" userId="S::nathanael.rosenberg_gmail.com#ext#@nh4h.onmicrosoft.com::aac09f7d-283d-491c-bf61-e0681d1650aa" providerId="AD" clId="Web-{06B80AC0-652A-4049-A6BB-527BB9AA8C44}" dt="2021-11-07T16:04:35.629" v="15"/>
        <pc:sldMkLst>
          <pc:docMk/>
          <pc:sldMk cId="3032607302" sldId="10618"/>
        </pc:sldMkLst>
        <pc:spChg chg="add">
          <ac:chgData name="Nathan Rosenberg" userId="S::nathanael.rosenberg_gmail.com#ext#@nh4h.onmicrosoft.com::aac09f7d-283d-491c-bf61-e0681d1650aa" providerId="AD" clId="Web-{06B80AC0-652A-4049-A6BB-527BB9AA8C44}" dt="2021-11-07T16:04:35.629" v="15"/>
          <ac:spMkLst>
            <pc:docMk/>
            <pc:sldMk cId="3032607302" sldId="10618"/>
            <ac:spMk id="3" creationId="{6D0A8724-88CB-4E2B-9A0E-7A5B8D03BC27}"/>
          </ac:spMkLst>
        </pc:spChg>
      </pc:sldChg>
      <pc:sldChg chg="addSp">
        <pc:chgData name="Nathan Rosenberg" userId="S::nathanael.rosenberg_gmail.com#ext#@nh4h.onmicrosoft.com::aac09f7d-283d-491c-bf61-e0681d1650aa" providerId="AD" clId="Web-{06B80AC0-652A-4049-A6BB-527BB9AA8C44}" dt="2021-11-07T16:04:42.254" v="19"/>
        <pc:sldMkLst>
          <pc:docMk/>
          <pc:sldMk cId="608815595" sldId="10620"/>
        </pc:sldMkLst>
        <pc:spChg chg="add">
          <ac:chgData name="Nathan Rosenberg" userId="S::nathanael.rosenberg_gmail.com#ext#@nh4h.onmicrosoft.com::aac09f7d-283d-491c-bf61-e0681d1650aa" providerId="AD" clId="Web-{06B80AC0-652A-4049-A6BB-527BB9AA8C44}" dt="2021-11-07T16:04:42.254" v="19"/>
          <ac:spMkLst>
            <pc:docMk/>
            <pc:sldMk cId="608815595" sldId="10620"/>
            <ac:spMk id="2" creationId="{ED74CD71-9017-4A91-9004-A59FFE8D63B7}"/>
          </ac:spMkLst>
        </pc:spChg>
      </pc:sldChg>
      <pc:sldChg chg="addSp">
        <pc:chgData name="Nathan Rosenberg" userId="S::nathanael.rosenberg_gmail.com#ext#@nh4h.onmicrosoft.com::aac09f7d-283d-491c-bf61-e0681d1650aa" providerId="AD" clId="Web-{06B80AC0-652A-4049-A6BB-527BB9AA8C44}" dt="2021-11-07T16:04:43.379" v="20"/>
        <pc:sldMkLst>
          <pc:docMk/>
          <pc:sldMk cId="1463614882" sldId="10621"/>
        </pc:sldMkLst>
        <pc:spChg chg="add">
          <ac:chgData name="Nathan Rosenberg" userId="S::nathanael.rosenberg_gmail.com#ext#@nh4h.onmicrosoft.com::aac09f7d-283d-491c-bf61-e0681d1650aa" providerId="AD" clId="Web-{06B80AC0-652A-4049-A6BB-527BB9AA8C44}" dt="2021-11-07T16:04:43.379" v="20"/>
          <ac:spMkLst>
            <pc:docMk/>
            <pc:sldMk cId="1463614882" sldId="10621"/>
            <ac:spMk id="2" creationId="{C75D325F-1F8D-40D1-905C-A897CD8A932F}"/>
          </ac:spMkLst>
        </pc:spChg>
      </pc:sldChg>
      <pc:sldChg chg="addSp">
        <pc:chgData name="Nathan Rosenberg" userId="S::nathanael.rosenberg_gmail.com#ext#@nh4h.onmicrosoft.com::aac09f7d-283d-491c-bf61-e0681d1650aa" providerId="AD" clId="Web-{06B80AC0-652A-4049-A6BB-527BB9AA8C44}" dt="2021-11-07T16:04:40.676" v="18"/>
        <pc:sldMkLst>
          <pc:docMk/>
          <pc:sldMk cId="1786893396" sldId="10625"/>
        </pc:sldMkLst>
        <pc:spChg chg="add">
          <ac:chgData name="Nathan Rosenberg" userId="S::nathanael.rosenberg_gmail.com#ext#@nh4h.onmicrosoft.com::aac09f7d-283d-491c-bf61-e0681d1650aa" providerId="AD" clId="Web-{06B80AC0-652A-4049-A6BB-527BB9AA8C44}" dt="2021-11-07T16:04:40.676" v="18"/>
          <ac:spMkLst>
            <pc:docMk/>
            <pc:sldMk cId="1786893396" sldId="10625"/>
            <ac:spMk id="2" creationId="{FCAAF397-29C4-4A15-9C0A-C4DF47B9F636}"/>
          </ac:spMkLst>
        </pc:spChg>
      </pc:sldChg>
      <pc:sldChg chg="addSp">
        <pc:chgData name="Nathan Rosenberg" userId="S::nathanael.rosenberg_gmail.com#ext#@nh4h.onmicrosoft.com::aac09f7d-283d-491c-bf61-e0681d1650aa" providerId="AD" clId="Web-{06B80AC0-652A-4049-A6BB-527BB9AA8C44}" dt="2021-11-07T16:04:37.676" v="16"/>
        <pc:sldMkLst>
          <pc:docMk/>
          <pc:sldMk cId="808501118" sldId="10637"/>
        </pc:sldMkLst>
        <pc:spChg chg="add">
          <ac:chgData name="Nathan Rosenberg" userId="S::nathanael.rosenberg_gmail.com#ext#@nh4h.onmicrosoft.com::aac09f7d-283d-491c-bf61-e0681d1650aa" providerId="AD" clId="Web-{06B80AC0-652A-4049-A6BB-527BB9AA8C44}" dt="2021-11-07T16:04:37.676" v="16"/>
          <ac:spMkLst>
            <pc:docMk/>
            <pc:sldMk cId="808501118" sldId="10637"/>
            <ac:spMk id="2" creationId="{25CE1D0D-6E25-417D-8B63-981E92807B15}"/>
          </ac:spMkLst>
        </pc:spChg>
      </pc:sldChg>
      <pc:sldChg chg="addSp delSp modSp">
        <pc:chgData name="Nathan Rosenberg" userId="S::nathanael.rosenberg_gmail.com#ext#@nh4h.onmicrosoft.com::aac09f7d-283d-491c-bf61-e0681d1650aa" providerId="AD" clId="Web-{06B80AC0-652A-4049-A6BB-527BB9AA8C44}" dt="2021-11-07T16:04:31.644" v="14"/>
        <pc:sldMkLst>
          <pc:docMk/>
          <pc:sldMk cId="3944317562" sldId="10640"/>
        </pc:sldMkLst>
        <pc:spChg chg="add del mod">
          <ac:chgData name="Nathan Rosenberg" userId="S::nathanael.rosenberg_gmail.com#ext#@nh4h.onmicrosoft.com::aac09f7d-283d-491c-bf61-e0681d1650aa" providerId="AD" clId="Web-{06B80AC0-652A-4049-A6BB-527BB9AA8C44}" dt="2021-11-07T16:04:23.082" v="13"/>
          <ac:spMkLst>
            <pc:docMk/>
            <pc:sldMk cId="3944317562" sldId="10640"/>
            <ac:spMk id="2" creationId="{BB2A7C5F-D2D7-4B6C-955E-920E339B1C36}"/>
          </ac:spMkLst>
        </pc:spChg>
        <pc:spChg chg="add">
          <ac:chgData name="Nathan Rosenberg" userId="S::nathanael.rosenberg_gmail.com#ext#@nh4h.onmicrosoft.com::aac09f7d-283d-491c-bf61-e0681d1650aa" providerId="AD" clId="Web-{06B80AC0-652A-4049-A6BB-527BB9AA8C44}" dt="2021-11-07T16:04:31.644" v="14"/>
          <ac:spMkLst>
            <pc:docMk/>
            <pc:sldMk cId="3944317562" sldId="10640"/>
            <ac:spMk id="3" creationId="{A3FCBFB6-9D76-4BCB-ADD6-76665E9DFBB5}"/>
          </ac:spMkLst>
        </pc:spChg>
      </pc:sldChg>
      <pc:sldChg chg="addSp">
        <pc:chgData name="Nathan Rosenberg" userId="S::nathanael.rosenberg_gmail.com#ext#@nh4h.onmicrosoft.com::aac09f7d-283d-491c-bf61-e0681d1650aa" providerId="AD" clId="Web-{06B80AC0-652A-4049-A6BB-527BB9AA8C44}" dt="2021-11-07T16:04:52.645" v="22"/>
        <pc:sldMkLst>
          <pc:docMk/>
          <pc:sldMk cId="3596230777" sldId="10641"/>
        </pc:sldMkLst>
        <pc:spChg chg="add">
          <ac:chgData name="Nathan Rosenberg" userId="S::nathanael.rosenberg_gmail.com#ext#@nh4h.onmicrosoft.com::aac09f7d-283d-491c-bf61-e0681d1650aa" providerId="AD" clId="Web-{06B80AC0-652A-4049-A6BB-527BB9AA8C44}" dt="2021-11-07T16:04:52.645" v="22"/>
          <ac:spMkLst>
            <pc:docMk/>
            <pc:sldMk cId="3596230777" sldId="10641"/>
            <ac:spMk id="3" creationId="{FFC2B22E-D93C-403C-A5F2-A4BAD868D2AA}"/>
          </ac:spMkLst>
        </pc:spChg>
      </pc:sldChg>
      <pc:sldChg chg="addSp">
        <pc:chgData name="Nathan Rosenberg" userId="S::nathanael.rosenberg_gmail.com#ext#@nh4h.onmicrosoft.com::aac09f7d-283d-491c-bf61-e0681d1650aa" providerId="AD" clId="Web-{06B80AC0-652A-4049-A6BB-527BB9AA8C44}" dt="2021-11-07T16:04:38.832" v="17"/>
        <pc:sldMkLst>
          <pc:docMk/>
          <pc:sldMk cId="22683195" sldId="10643"/>
        </pc:sldMkLst>
        <pc:spChg chg="add">
          <ac:chgData name="Nathan Rosenberg" userId="S::nathanael.rosenberg_gmail.com#ext#@nh4h.onmicrosoft.com::aac09f7d-283d-491c-bf61-e0681d1650aa" providerId="AD" clId="Web-{06B80AC0-652A-4049-A6BB-527BB9AA8C44}" dt="2021-11-07T16:04:38.832" v="17"/>
          <ac:spMkLst>
            <pc:docMk/>
            <pc:sldMk cId="22683195" sldId="10643"/>
            <ac:spMk id="2" creationId="{12886BDE-C378-41C4-8CFA-1BAE997D092B}"/>
          </ac:spMkLst>
        </pc:spChg>
      </pc:sldChg>
      <pc:sldChg chg="addSp">
        <pc:chgData name="Nathan Rosenberg" userId="S::nathanael.rosenberg_gmail.com#ext#@nh4h.onmicrosoft.com::aac09f7d-283d-491c-bf61-e0681d1650aa" providerId="AD" clId="Web-{06B80AC0-652A-4049-A6BB-527BB9AA8C44}" dt="2021-11-07T16:04:44.863" v="21"/>
        <pc:sldMkLst>
          <pc:docMk/>
          <pc:sldMk cId="254329749" sldId="10644"/>
        </pc:sldMkLst>
        <pc:spChg chg="add">
          <ac:chgData name="Nathan Rosenberg" userId="S::nathanael.rosenberg_gmail.com#ext#@nh4h.onmicrosoft.com::aac09f7d-283d-491c-bf61-e0681d1650aa" providerId="AD" clId="Web-{06B80AC0-652A-4049-A6BB-527BB9AA8C44}" dt="2021-11-07T16:04:44.863" v="21"/>
          <ac:spMkLst>
            <pc:docMk/>
            <pc:sldMk cId="254329749" sldId="10644"/>
            <ac:spMk id="2" creationId="{EA2337A9-FB0E-441B-B28A-2C90E7D727A4}"/>
          </ac:spMkLst>
        </pc:spChg>
      </pc:sldChg>
    </pc:docChg>
  </pc:docChgLst>
  <pc:docChgLst>
    <pc:chgData name="Lara Jaquemai" userId="S::jaquemairn_gmail.com#ext#@nh4h.onmicrosoft.com::f2909bf4-54f3-4433-b4a0-4ecc0a736274" providerId="AD" clId="Web-{88F3B4CE-4BED-4164-899E-FEF5E102E02B}"/>
    <pc:docChg chg="delSld">
      <pc:chgData name="Lara Jaquemai" userId="S::jaquemairn_gmail.com#ext#@nh4h.onmicrosoft.com::f2909bf4-54f3-4433-b4a0-4ecc0a736274" providerId="AD" clId="Web-{88F3B4CE-4BED-4164-899E-FEF5E102E02B}" dt="2021-11-06T21:44:01.239" v="0"/>
      <pc:docMkLst>
        <pc:docMk/>
      </pc:docMkLst>
      <pc:sldChg chg="del">
        <pc:chgData name="Lara Jaquemai" userId="S::jaquemairn_gmail.com#ext#@nh4h.onmicrosoft.com::f2909bf4-54f3-4433-b4a0-4ecc0a736274" providerId="AD" clId="Web-{88F3B4CE-4BED-4164-899E-FEF5E102E02B}" dt="2021-11-06T21:44:01.239" v="0"/>
        <pc:sldMkLst>
          <pc:docMk/>
          <pc:sldMk cId="361793851" sldId="10641"/>
        </pc:sldMkLst>
      </pc:sldChg>
    </pc:docChg>
  </pc:docChgLst>
  <pc:docChgLst>
    <pc:chgData name="Lara Jaquemai" userId="S::jaquemairn_gmail.com#ext#@nh4h.onmicrosoft.com::f2909bf4-54f3-4433-b4a0-4ecc0a736274" providerId="AD" clId="Web-{51321306-15E5-4507-9325-4CC6D39654ED}"/>
    <pc:docChg chg="delSld modSld">
      <pc:chgData name="Lara Jaquemai" userId="S::jaquemairn_gmail.com#ext#@nh4h.onmicrosoft.com::f2909bf4-54f3-4433-b4a0-4ecc0a736274" providerId="AD" clId="Web-{51321306-15E5-4507-9325-4CC6D39654ED}" dt="2021-11-07T00:35:49.992" v="21" actId="20577"/>
      <pc:docMkLst>
        <pc:docMk/>
      </pc:docMkLst>
      <pc:sldChg chg="modSp del">
        <pc:chgData name="Lara Jaquemai" userId="S::jaquemairn_gmail.com#ext#@nh4h.onmicrosoft.com::f2909bf4-54f3-4433-b4a0-4ecc0a736274" providerId="AD" clId="Web-{51321306-15E5-4507-9325-4CC6D39654ED}" dt="2021-11-07T00:34:27.274" v="18"/>
        <pc:sldMkLst>
          <pc:docMk/>
          <pc:sldMk cId="1332732882" sldId="316"/>
        </pc:sldMkLst>
        <pc:graphicFrameChg chg="mod modGraphic">
          <ac:chgData name="Lara Jaquemai" userId="S::jaquemairn_gmail.com#ext#@nh4h.onmicrosoft.com::f2909bf4-54f3-4433-b4a0-4ecc0a736274" providerId="AD" clId="Web-{51321306-15E5-4507-9325-4CC6D39654ED}" dt="2021-11-07T00:33:33.962" v="9"/>
          <ac:graphicFrameMkLst>
            <pc:docMk/>
            <pc:sldMk cId="1332732882" sldId="316"/>
            <ac:graphicFrameMk id="5" creationId="{58ED73FA-84B0-494A-96D7-B496061F0E88}"/>
          </ac:graphicFrameMkLst>
        </pc:graphicFrameChg>
      </pc:sldChg>
      <pc:sldChg chg="addSp modSp">
        <pc:chgData name="Lara Jaquemai" userId="S::jaquemairn_gmail.com#ext#@nh4h.onmicrosoft.com::f2909bf4-54f3-4433-b4a0-4ecc0a736274" providerId="AD" clId="Web-{51321306-15E5-4507-9325-4CC6D39654ED}" dt="2021-11-07T00:35:49.992" v="21" actId="20577"/>
        <pc:sldMkLst>
          <pc:docMk/>
          <pc:sldMk cId="608815595" sldId="10620"/>
        </pc:sldMkLst>
        <pc:spChg chg="mod">
          <ac:chgData name="Lara Jaquemai" userId="S::jaquemairn_gmail.com#ext#@nh4h.onmicrosoft.com::f2909bf4-54f3-4433-b4a0-4ecc0a736274" providerId="AD" clId="Web-{51321306-15E5-4507-9325-4CC6D39654ED}" dt="2021-11-07T00:35:49.992" v="21" actId="20577"/>
          <ac:spMkLst>
            <pc:docMk/>
            <pc:sldMk cId="608815595" sldId="10620"/>
            <ac:spMk id="3" creationId="{A84C3720-FA51-094D-AF9E-23222EB6AECC}"/>
          </ac:spMkLst>
        </pc:spChg>
        <pc:graphicFrameChg chg="add mod modGraphic">
          <ac:chgData name="Lara Jaquemai" userId="S::jaquemairn_gmail.com#ext#@nh4h.onmicrosoft.com::f2909bf4-54f3-4433-b4a0-4ecc0a736274" providerId="AD" clId="Web-{51321306-15E5-4507-9325-4CC6D39654ED}" dt="2021-11-07T00:35:08.164" v="19"/>
          <ac:graphicFrameMkLst>
            <pc:docMk/>
            <pc:sldMk cId="608815595" sldId="10620"/>
            <ac:graphicFrameMk id="6" creationId="{7A539B5B-240F-4A14-AC4F-40E090F7A725}"/>
          </ac:graphicFrameMkLst>
        </pc:graphicFrameChg>
      </pc:sldChg>
    </pc:docChg>
  </pc:docChgLst>
  <pc:docChgLst>
    <pc:chgData name="Samu Mhlambi" userId="S::samu_nursebra.in#ext#@nh4h.onmicrosoft.com::2e82711e-727c-44c1-a699-ab4019bb4b5b" providerId="AD" clId="Web-{6605924F-1BBD-4D18-A749-BB6E2312ACAB}"/>
    <pc:docChg chg="modSld">
      <pc:chgData name="Samu Mhlambi" userId="S::samu_nursebra.in#ext#@nh4h.onmicrosoft.com::2e82711e-727c-44c1-a699-ab4019bb4b5b" providerId="AD" clId="Web-{6605924F-1BBD-4D18-A749-BB6E2312ACAB}" dt="2021-11-07T11:22:26.812" v="107"/>
      <pc:docMkLst>
        <pc:docMk/>
      </pc:docMkLst>
      <pc:sldChg chg="addSp delSp modSp">
        <pc:chgData name="Samu Mhlambi" userId="S::samu_nursebra.in#ext#@nh4h.onmicrosoft.com::2e82711e-727c-44c1-a699-ab4019bb4b5b" providerId="AD" clId="Web-{6605924F-1BBD-4D18-A749-BB6E2312ACAB}" dt="2021-11-07T11:14:16.411" v="3" actId="14100"/>
        <pc:sldMkLst>
          <pc:docMk/>
          <pc:sldMk cId="730098645" sldId="362"/>
        </pc:sldMkLst>
        <pc:picChg chg="add mod">
          <ac:chgData name="Samu Mhlambi" userId="S::samu_nursebra.in#ext#@nh4h.onmicrosoft.com::2e82711e-727c-44c1-a699-ab4019bb4b5b" providerId="AD" clId="Web-{6605924F-1BBD-4D18-A749-BB6E2312ACAB}" dt="2021-11-07T11:14:16.411" v="3" actId="14100"/>
          <ac:picMkLst>
            <pc:docMk/>
            <pc:sldMk cId="730098645" sldId="362"/>
            <ac:picMk id="2" creationId="{4CB4F842-E976-4065-9676-01B468776655}"/>
          </ac:picMkLst>
        </pc:picChg>
        <pc:picChg chg="del">
          <ac:chgData name="Samu Mhlambi" userId="S::samu_nursebra.in#ext#@nh4h.onmicrosoft.com::2e82711e-727c-44c1-a699-ab4019bb4b5b" providerId="AD" clId="Web-{6605924F-1BBD-4D18-A749-BB6E2312ACAB}" dt="2021-11-07T11:14:00.520" v="0"/>
          <ac:picMkLst>
            <pc:docMk/>
            <pc:sldMk cId="730098645" sldId="362"/>
            <ac:picMk id="8" creationId="{EE1E82B0-36F9-4889-AE92-312EF6D0C467}"/>
          </ac:picMkLst>
        </pc:picChg>
      </pc:sldChg>
      <pc:sldChg chg="addSp delSp modSp mod setBg">
        <pc:chgData name="Samu Mhlambi" userId="S::samu_nursebra.in#ext#@nh4h.onmicrosoft.com::2e82711e-727c-44c1-a699-ab4019bb4b5b" providerId="AD" clId="Web-{6605924F-1BBD-4D18-A749-BB6E2312ACAB}" dt="2021-11-07T11:17:45.134" v="57"/>
        <pc:sldMkLst>
          <pc:docMk/>
          <pc:sldMk cId="3032607302" sldId="10618"/>
        </pc:sldMkLst>
        <pc:spChg chg="del">
          <ac:chgData name="Samu Mhlambi" userId="S::samu_nursebra.in#ext#@nh4h.onmicrosoft.com::2e82711e-727c-44c1-a699-ab4019bb4b5b" providerId="AD" clId="Web-{6605924F-1BBD-4D18-A749-BB6E2312ACAB}" dt="2021-11-07T11:15:38.616" v="26"/>
          <ac:spMkLst>
            <pc:docMk/>
            <pc:sldMk cId="3032607302" sldId="10618"/>
            <ac:spMk id="2" creationId="{DD85CA2B-07D4-F44A-B01C-F879BD25DCCC}"/>
          </ac:spMkLst>
        </pc:spChg>
        <pc:spChg chg="del mod">
          <ac:chgData name="Samu Mhlambi" userId="S::samu_nursebra.in#ext#@nh4h.onmicrosoft.com::2e82711e-727c-44c1-a699-ab4019bb4b5b" providerId="AD" clId="Web-{6605924F-1BBD-4D18-A749-BB6E2312ACAB}" dt="2021-11-07T11:15:38.569" v="25"/>
          <ac:spMkLst>
            <pc:docMk/>
            <pc:sldMk cId="3032607302" sldId="10618"/>
            <ac:spMk id="3" creationId="{B3011B46-AEDD-0845-AAF3-FC440A76A4DD}"/>
          </ac:spMkLst>
        </pc:spChg>
        <pc:spChg chg="del">
          <ac:chgData name="Samu Mhlambi" userId="S::samu_nursebra.in#ext#@nh4h.onmicrosoft.com::2e82711e-727c-44c1-a699-ab4019bb4b5b" providerId="AD" clId="Web-{6605924F-1BBD-4D18-A749-BB6E2312ACAB}" dt="2021-11-07T11:15:38.522" v="24"/>
          <ac:spMkLst>
            <pc:docMk/>
            <pc:sldMk cId="3032607302" sldId="10618"/>
            <ac:spMk id="5" creationId="{98AE0B52-025F-3043-B7BC-A53523008575}"/>
          </ac:spMkLst>
        </pc:spChg>
        <pc:spChg chg="add del mod">
          <ac:chgData name="Samu Mhlambi" userId="S::samu_nursebra.in#ext#@nh4h.onmicrosoft.com::2e82711e-727c-44c1-a699-ab4019bb4b5b" providerId="AD" clId="Web-{6605924F-1BBD-4D18-A749-BB6E2312ACAB}" dt="2021-11-07T11:15:40.381" v="28"/>
          <ac:spMkLst>
            <pc:docMk/>
            <pc:sldMk cId="3032607302" sldId="10618"/>
            <ac:spMk id="6" creationId="{D73EB975-2393-491C-9E44-E43AC7BDEC1D}"/>
          </ac:spMkLst>
        </pc:spChg>
        <pc:spChg chg="del">
          <ac:chgData name="Samu Mhlambi" userId="S::samu_nursebra.in#ext#@nh4h.onmicrosoft.com::2e82711e-727c-44c1-a699-ab4019bb4b5b" providerId="AD" clId="Web-{6605924F-1BBD-4D18-A749-BB6E2312ACAB}" dt="2021-11-07T11:15:38.522" v="23"/>
          <ac:spMkLst>
            <pc:docMk/>
            <pc:sldMk cId="3032607302" sldId="10618"/>
            <ac:spMk id="7" creationId="{50BC013C-1095-470A-9F45-E5E052E4D67D}"/>
          </ac:spMkLst>
        </pc:spChg>
        <pc:spChg chg="add del mod">
          <ac:chgData name="Samu Mhlambi" userId="S::samu_nursebra.in#ext#@nh4h.onmicrosoft.com::2e82711e-727c-44c1-a699-ab4019bb4b5b" providerId="AD" clId="Web-{6605924F-1BBD-4D18-A749-BB6E2312ACAB}" dt="2021-11-07T11:15:40.381" v="27"/>
          <ac:spMkLst>
            <pc:docMk/>
            <pc:sldMk cId="3032607302" sldId="10618"/>
            <ac:spMk id="9" creationId="{91099C4E-BFF7-45C6-B96E-A536F582B28D}"/>
          </ac:spMkLst>
        </pc:spChg>
        <pc:grpChg chg="add">
          <ac:chgData name="Samu Mhlambi" userId="S::samu_nursebra.in#ext#@nh4h.onmicrosoft.com::2e82711e-727c-44c1-a699-ab4019bb4b5b" providerId="AD" clId="Web-{6605924F-1BBD-4D18-A749-BB6E2312ACAB}" dt="2021-11-07T11:17:45.134" v="57"/>
          <ac:grpSpMkLst>
            <pc:docMk/>
            <pc:sldMk cId="3032607302" sldId="10618"/>
            <ac:grpSpMk id="15" creationId="{12D8CD66-6E34-4232-868C-F61EC84AFC0B}"/>
          </ac:grpSpMkLst>
        </pc:grpChg>
        <pc:picChg chg="add mod">
          <ac:chgData name="Samu Mhlambi" userId="S::samu_nursebra.in#ext#@nh4h.onmicrosoft.com::2e82711e-727c-44c1-a699-ab4019bb4b5b" providerId="AD" clId="Web-{6605924F-1BBD-4D18-A749-BB6E2312ACAB}" dt="2021-11-07T11:17:45.134" v="57"/>
          <ac:picMkLst>
            <pc:docMk/>
            <pc:sldMk cId="3032607302" sldId="10618"/>
            <ac:picMk id="10" creationId="{52F14F1B-353E-4DB5-A840-3044F4196233}"/>
          </ac:picMkLst>
        </pc:picChg>
      </pc:sldChg>
      <pc:sldChg chg="addSp delSp modSp mod setBg">
        <pc:chgData name="Samu Mhlambi" userId="S::samu_nursebra.in#ext#@nh4h.onmicrosoft.com::2e82711e-727c-44c1-a699-ab4019bb4b5b" providerId="AD" clId="Web-{6605924F-1BBD-4D18-A749-BB6E2312ACAB}" dt="2021-11-07T11:21:24.561" v="79"/>
        <pc:sldMkLst>
          <pc:docMk/>
          <pc:sldMk cId="608815595" sldId="10620"/>
        </pc:sldMkLst>
        <pc:spChg chg="del">
          <ac:chgData name="Samu Mhlambi" userId="S::samu_nursebra.in#ext#@nh4h.onmicrosoft.com::2e82711e-727c-44c1-a699-ab4019bb4b5b" providerId="AD" clId="Web-{6605924F-1BBD-4D18-A749-BB6E2312ACAB}" dt="2021-11-07T11:20:59.779" v="75"/>
          <ac:spMkLst>
            <pc:docMk/>
            <pc:sldMk cId="608815595" sldId="10620"/>
            <ac:spMk id="2" creationId="{C048545F-D2D0-2149-BBEC-4436AD6009E4}"/>
          </ac:spMkLst>
        </pc:spChg>
        <pc:spChg chg="del">
          <ac:chgData name="Samu Mhlambi" userId="S::samu_nursebra.in#ext#@nh4h.onmicrosoft.com::2e82711e-727c-44c1-a699-ab4019bb4b5b" providerId="AD" clId="Web-{6605924F-1BBD-4D18-A749-BB6E2312ACAB}" dt="2021-11-07T11:20:59.748" v="74"/>
          <ac:spMkLst>
            <pc:docMk/>
            <pc:sldMk cId="608815595" sldId="10620"/>
            <ac:spMk id="3" creationId="{A84C3720-FA51-094D-AF9E-23222EB6AECC}"/>
          </ac:spMkLst>
        </pc:spChg>
        <pc:spChg chg="del">
          <ac:chgData name="Samu Mhlambi" userId="S::samu_nursebra.in#ext#@nh4h.onmicrosoft.com::2e82711e-727c-44c1-a699-ab4019bb4b5b" providerId="AD" clId="Web-{6605924F-1BBD-4D18-A749-BB6E2312ACAB}" dt="2021-11-07T11:20:59.717" v="73"/>
          <ac:spMkLst>
            <pc:docMk/>
            <pc:sldMk cId="608815595" sldId="10620"/>
            <ac:spMk id="5" creationId="{CCAE10A5-12A9-6145-B0E4-73F2D580D22A}"/>
          </ac:spMkLst>
        </pc:spChg>
        <pc:spChg chg="add del mod">
          <ac:chgData name="Samu Mhlambi" userId="S::samu_nursebra.in#ext#@nh4h.onmicrosoft.com::2e82711e-727c-44c1-a699-ab4019bb4b5b" providerId="AD" clId="Web-{6605924F-1BBD-4D18-A749-BB6E2312ACAB}" dt="2021-11-07T11:21:00.920" v="77"/>
          <ac:spMkLst>
            <pc:docMk/>
            <pc:sldMk cId="608815595" sldId="10620"/>
            <ac:spMk id="8" creationId="{B6D3B5D8-23EB-4204-807B-40F987520BF5}"/>
          </ac:spMkLst>
        </pc:spChg>
        <pc:spChg chg="add del mod">
          <ac:chgData name="Samu Mhlambi" userId="S::samu_nursebra.in#ext#@nh4h.onmicrosoft.com::2e82711e-727c-44c1-a699-ab4019bb4b5b" providerId="AD" clId="Web-{6605924F-1BBD-4D18-A749-BB6E2312ACAB}" dt="2021-11-07T11:21:00.920" v="76"/>
          <ac:spMkLst>
            <pc:docMk/>
            <pc:sldMk cId="608815595" sldId="10620"/>
            <ac:spMk id="10" creationId="{FFD3B028-4629-4EF9-B235-FC3036BC5333}"/>
          </ac:spMkLst>
        </pc:spChg>
        <pc:spChg chg="del">
          <ac:chgData name="Samu Mhlambi" userId="S::samu_nursebra.in#ext#@nh4h.onmicrosoft.com::2e82711e-727c-44c1-a699-ab4019bb4b5b" providerId="AD" clId="Web-{6605924F-1BBD-4D18-A749-BB6E2312ACAB}" dt="2021-11-07T11:20:59.717" v="70"/>
          <ac:spMkLst>
            <pc:docMk/>
            <pc:sldMk cId="608815595" sldId="10620"/>
            <ac:spMk id="12" creationId="{D4B00886-9A6A-43AA-9224-4A3F9C5BE486}"/>
          </ac:spMkLst>
        </pc:spChg>
        <pc:grpChg chg="add">
          <ac:chgData name="Samu Mhlambi" userId="S::samu_nursebra.in#ext#@nh4h.onmicrosoft.com::2e82711e-727c-44c1-a699-ab4019bb4b5b" providerId="AD" clId="Web-{6605924F-1BBD-4D18-A749-BB6E2312ACAB}" dt="2021-11-07T11:21:24.561" v="79"/>
          <ac:grpSpMkLst>
            <pc:docMk/>
            <pc:sldMk cId="608815595" sldId="10620"/>
            <ac:grpSpMk id="16" creationId="{12D8CD66-6E34-4232-868C-F61EC84AFC0B}"/>
          </ac:grpSpMkLst>
        </pc:grpChg>
        <pc:graphicFrameChg chg="del">
          <ac:chgData name="Samu Mhlambi" userId="S::samu_nursebra.in#ext#@nh4h.onmicrosoft.com::2e82711e-727c-44c1-a699-ab4019bb4b5b" providerId="AD" clId="Web-{6605924F-1BBD-4D18-A749-BB6E2312ACAB}" dt="2021-11-07T11:20:59.717" v="72"/>
          <ac:graphicFrameMkLst>
            <pc:docMk/>
            <pc:sldMk cId="608815595" sldId="10620"/>
            <ac:graphicFrameMk id="6" creationId="{7A539B5B-240F-4A14-AC4F-40E090F7A725}"/>
          </ac:graphicFrameMkLst>
        </pc:graphicFrameChg>
        <pc:graphicFrameChg chg="del">
          <ac:chgData name="Samu Mhlambi" userId="S::samu_nursebra.in#ext#@nh4h.onmicrosoft.com::2e82711e-727c-44c1-a699-ab4019bb4b5b" providerId="AD" clId="Web-{6605924F-1BBD-4D18-A749-BB6E2312ACAB}" dt="2021-11-07T11:20:59.717" v="69"/>
          <ac:graphicFrameMkLst>
            <pc:docMk/>
            <pc:sldMk cId="608815595" sldId="10620"/>
            <ac:graphicFrameMk id="13" creationId="{23EB122F-7D4F-424E-8988-A671C8D8F4C6}"/>
          </ac:graphicFrameMkLst>
        </pc:graphicFrameChg>
        <pc:picChg chg="del">
          <ac:chgData name="Samu Mhlambi" userId="S::samu_nursebra.in#ext#@nh4h.onmicrosoft.com::2e82711e-727c-44c1-a699-ab4019bb4b5b" providerId="AD" clId="Web-{6605924F-1BBD-4D18-A749-BB6E2312ACAB}" dt="2021-11-07T11:20:59.717" v="71"/>
          <ac:picMkLst>
            <pc:docMk/>
            <pc:sldMk cId="608815595" sldId="10620"/>
            <ac:picMk id="4" creationId="{D8BED9C4-0F43-435B-A8AD-BDE6CC8DD434}"/>
          </ac:picMkLst>
        </pc:picChg>
        <pc:picChg chg="add mod">
          <ac:chgData name="Samu Mhlambi" userId="S::samu_nursebra.in#ext#@nh4h.onmicrosoft.com::2e82711e-727c-44c1-a699-ab4019bb4b5b" providerId="AD" clId="Web-{6605924F-1BBD-4D18-A749-BB6E2312ACAB}" dt="2021-11-07T11:21:24.561" v="79"/>
          <ac:picMkLst>
            <pc:docMk/>
            <pc:sldMk cId="608815595" sldId="10620"/>
            <ac:picMk id="11" creationId="{7857BEBA-4725-44CB-8631-FBBA5C1917DE}"/>
          </ac:picMkLst>
        </pc:picChg>
      </pc:sldChg>
      <pc:sldChg chg="addSp delSp modSp mod setBg">
        <pc:chgData name="Samu Mhlambi" userId="S::samu_nursebra.in#ext#@nh4h.onmicrosoft.com::2e82711e-727c-44c1-a699-ab4019bb4b5b" providerId="AD" clId="Web-{6605924F-1BBD-4D18-A749-BB6E2312ACAB}" dt="2021-11-07T11:21:41.717" v="87"/>
        <pc:sldMkLst>
          <pc:docMk/>
          <pc:sldMk cId="1463614882" sldId="10621"/>
        </pc:sldMkLst>
        <pc:spChg chg="del">
          <ac:chgData name="Samu Mhlambi" userId="S::samu_nursebra.in#ext#@nh4h.onmicrosoft.com::2e82711e-727c-44c1-a699-ab4019bb4b5b" providerId="AD" clId="Web-{6605924F-1BBD-4D18-A749-BB6E2312ACAB}" dt="2021-11-07T11:21:31.561" v="83"/>
          <ac:spMkLst>
            <pc:docMk/>
            <pc:sldMk cId="1463614882" sldId="10621"/>
            <ac:spMk id="2" creationId="{9928EE07-1D39-6E44-96FD-8C46C92C6F7B}"/>
          </ac:spMkLst>
        </pc:spChg>
        <pc:spChg chg="del">
          <ac:chgData name="Samu Mhlambi" userId="S::samu_nursebra.in#ext#@nh4h.onmicrosoft.com::2e82711e-727c-44c1-a699-ab4019bb4b5b" providerId="AD" clId="Web-{6605924F-1BBD-4D18-A749-BB6E2312ACAB}" dt="2021-11-07T11:21:31.545" v="82"/>
          <ac:spMkLst>
            <pc:docMk/>
            <pc:sldMk cId="1463614882" sldId="10621"/>
            <ac:spMk id="3" creationId="{2F991BBF-3A96-9F44-AF62-40D0944ADF70}"/>
          </ac:spMkLst>
        </pc:spChg>
        <pc:spChg chg="del">
          <ac:chgData name="Samu Mhlambi" userId="S::samu_nursebra.in#ext#@nh4h.onmicrosoft.com::2e82711e-727c-44c1-a699-ab4019bb4b5b" providerId="AD" clId="Web-{6605924F-1BBD-4D18-A749-BB6E2312ACAB}" dt="2021-11-07T11:21:31.514" v="81"/>
          <ac:spMkLst>
            <pc:docMk/>
            <pc:sldMk cId="1463614882" sldId="10621"/>
            <ac:spMk id="5" creationId="{D5B6FB1F-B37A-5249-8B56-E6468F959A07}"/>
          </ac:spMkLst>
        </pc:spChg>
        <pc:spChg chg="add del mod">
          <ac:chgData name="Samu Mhlambi" userId="S::samu_nursebra.in#ext#@nh4h.onmicrosoft.com::2e82711e-727c-44c1-a699-ab4019bb4b5b" providerId="AD" clId="Web-{6605924F-1BBD-4D18-A749-BB6E2312ACAB}" dt="2021-11-07T11:21:32.936" v="85"/>
          <ac:spMkLst>
            <pc:docMk/>
            <pc:sldMk cId="1463614882" sldId="10621"/>
            <ac:spMk id="6" creationId="{5CE64B4A-0369-4CFC-AD4D-9EF7859233E0}"/>
          </ac:spMkLst>
        </pc:spChg>
        <pc:spChg chg="add del mod">
          <ac:chgData name="Samu Mhlambi" userId="S::samu_nursebra.in#ext#@nh4h.onmicrosoft.com::2e82711e-727c-44c1-a699-ab4019bb4b5b" providerId="AD" clId="Web-{6605924F-1BBD-4D18-A749-BB6E2312ACAB}" dt="2021-11-07T11:21:32.936" v="84"/>
          <ac:spMkLst>
            <pc:docMk/>
            <pc:sldMk cId="1463614882" sldId="10621"/>
            <ac:spMk id="9" creationId="{424B680B-A51A-477F-90E0-E6243F99F4AE}"/>
          </ac:spMkLst>
        </pc:spChg>
        <pc:grpChg chg="add">
          <ac:chgData name="Samu Mhlambi" userId="S::samu_nursebra.in#ext#@nh4h.onmicrosoft.com::2e82711e-727c-44c1-a699-ab4019bb4b5b" providerId="AD" clId="Web-{6605924F-1BBD-4D18-A749-BB6E2312ACAB}" dt="2021-11-07T11:21:41.717" v="87"/>
          <ac:grpSpMkLst>
            <pc:docMk/>
            <pc:sldMk cId="1463614882" sldId="10621"/>
            <ac:grpSpMk id="15" creationId="{12D8CD66-6E34-4232-868C-F61EC84AFC0B}"/>
          </ac:grpSpMkLst>
        </pc:grpChg>
        <pc:picChg chg="del">
          <ac:chgData name="Samu Mhlambi" userId="S::samu_nursebra.in#ext#@nh4h.onmicrosoft.com::2e82711e-727c-44c1-a699-ab4019bb4b5b" providerId="AD" clId="Web-{6605924F-1BBD-4D18-A749-BB6E2312ACAB}" dt="2021-11-07T11:21:31.514" v="80"/>
          <ac:picMkLst>
            <pc:docMk/>
            <pc:sldMk cId="1463614882" sldId="10621"/>
            <ac:picMk id="7" creationId="{4DDAFA61-CDFE-4FD4-8EEF-22C4C24CC0B2}"/>
          </ac:picMkLst>
        </pc:picChg>
        <pc:picChg chg="add mod">
          <ac:chgData name="Samu Mhlambi" userId="S::samu_nursebra.in#ext#@nh4h.onmicrosoft.com::2e82711e-727c-44c1-a699-ab4019bb4b5b" providerId="AD" clId="Web-{6605924F-1BBD-4D18-A749-BB6E2312ACAB}" dt="2021-11-07T11:21:41.717" v="87"/>
          <ac:picMkLst>
            <pc:docMk/>
            <pc:sldMk cId="1463614882" sldId="10621"/>
            <ac:picMk id="10" creationId="{CDA50FE5-C21E-4C33-A93B-E2A5720DF6DC}"/>
          </ac:picMkLst>
        </pc:picChg>
      </pc:sldChg>
      <pc:sldChg chg="addSp delSp modSp mod setBg">
        <pc:chgData name="Samu Mhlambi" userId="S::samu_nursebra.in#ext#@nh4h.onmicrosoft.com::2e82711e-727c-44c1-a699-ab4019bb4b5b" providerId="AD" clId="Web-{6605924F-1BBD-4D18-A749-BB6E2312ACAB}" dt="2021-11-07T11:20:55.138" v="68"/>
        <pc:sldMkLst>
          <pc:docMk/>
          <pc:sldMk cId="1786893396" sldId="10625"/>
        </pc:sldMkLst>
        <pc:spChg chg="del">
          <ac:chgData name="Samu Mhlambi" userId="S::samu_nursebra.in#ext#@nh4h.onmicrosoft.com::2e82711e-727c-44c1-a699-ab4019bb4b5b" providerId="AD" clId="Web-{6605924F-1BBD-4D18-A749-BB6E2312ACAB}" dt="2021-11-07T11:20:34.997" v="64"/>
          <ac:spMkLst>
            <pc:docMk/>
            <pc:sldMk cId="1786893396" sldId="10625"/>
            <ac:spMk id="2" creationId="{C8E412BB-4C52-4248-8844-2E447CD58618}"/>
          </ac:spMkLst>
        </pc:spChg>
        <pc:spChg chg="del mod">
          <ac:chgData name="Samu Mhlambi" userId="S::samu_nursebra.in#ext#@nh4h.onmicrosoft.com::2e82711e-727c-44c1-a699-ab4019bb4b5b" providerId="AD" clId="Web-{6605924F-1BBD-4D18-A749-BB6E2312ACAB}" dt="2021-11-07T11:20:34.982" v="63"/>
          <ac:spMkLst>
            <pc:docMk/>
            <pc:sldMk cId="1786893396" sldId="10625"/>
            <ac:spMk id="3" creationId="{18F148FD-C706-6740-AB38-5455211202DC}"/>
          </ac:spMkLst>
        </pc:spChg>
        <pc:spChg chg="del">
          <ac:chgData name="Samu Mhlambi" userId="S::samu_nursebra.in#ext#@nh4h.onmicrosoft.com::2e82711e-727c-44c1-a699-ab4019bb4b5b" providerId="AD" clId="Web-{6605924F-1BBD-4D18-A749-BB6E2312ACAB}" dt="2021-11-07T11:20:34.951" v="62"/>
          <ac:spMkLst>
            <pc:docMk/>
            <pc:sldMk cId="1786893396" sldId="10625"/>
            <ac:spMk id="5" creationId="{F476D323-A3ED-8F46-B3DE-64FEAA8B1F84}"/>
          </ac:spMkLst>
        </pc:spChg>
        <pc:spChg chg="add del mod">
          <ac:chgData name="Samu Mhlambi" userId="S::samu_nursebra.in#ext#@nh4h.onmicrosoft.com::2e82711e-727c-44c1-a699-ab4019bb4b5b" providerId="AD" clId="Web-{6605924F-1BBD-4D18-A749-BB6E2312ACAB}" dt="2021-11-07T11:20:36.091" v="66"/>
          <ac:spMkLst>
            <pc:docMk/>
            <pc:sldMk cId="1786893396" sldId="10625"/>
            <ac:spMk id="8" creationId="{15215B6F-C673-4E1B-99FB-0065ED3A9CF4}"/>
          </ac:spMkLst>
        </pc:spChg>
        <pc:spChg chg="add del mod">
          <ac:chgData name="Samu Mhlambi" userId="S::samu_nursebra.in#ext#@nh4h.onmicrosoft.com::2e82711e-727c-44c1-a699-ab4019bb4b5b" providerId="AD" clId="Web-{6605924F-1BBD-4D18-A749-BB6E2312ACAB}" dt="2021-11-07T11:20:36.091" v="65"/>
          <ac:spMkLst>
            <pc:docMk/>
            <pc:sldMk cId="1786893396" sldId="10625"/>
            <ac:spMk id="10" creationId="{B035DFD2-DCE0-43A7-81DC-47F97F1C0127}"/>
          </ac:spMkLst>
        </pc:spChg>
        <pc:grpChg chg="add">
          <ac:chgData name="Samu Mhlambi" userId="S::samu_nursebra.in#ext#@nh4h.onmicrosoft.com::2e82711e-727c-44c1-a699-ab4019bb4b5b" providerId="AD" clId="Web-{6605924F-1BBD-4D18-A749-BB6E2312ACAB}" dt="2021-11-07T11:20:55.138" v="68"/>
          <ac:grpSpMkLst>
            <pc:docMk/>
            <pc:sldMk cId="1786893396" sldId="10625"/>
            <ac:grpSpMk id="16" creationId="{12D8CD66-6E34-4232-868C-F61EC84AFC0B}"/>
          </ac:grpSpMkLst>
        </pc:grpChg>
        <pc:picChg chg="del">
          <ac:chgData name="Samu Mhlambi" userId="S::samu_nursebra.in#ext#@nh4h.onmicrosoft.com::2e82711e-727c-44c1-a699-ab4019bb4b5b" providerId="AD" clId="Web-{6605924F-1BBD-4D18-A749-BB6E2312ACAB}" dt="2021-11-07T11:20:34.951" v="61"/>
          <ac:picMkLst>
            <pc:docMk/>
            <pc:sldMk cId="1786893396" sldId="10625"/>
            <ac:picMk id="4" creationId="{FF250895-9664-404C-A5BB-E6D0F658B8B0}"/>
          </ac:picMkLst>
        </pc:picChg>
        <pc:picChg chg="del">
          <ac:chgData name="Samu Mhlambi" userId="S::samu_nursebra.in#ext#@nh4h.onmicrosoft.com::2e82711e-727c-44c1-a699-ab4019bb4b5b" providerId="AD" clId="Web-{6605924F-1BBD-4D18-A749-BB6E2312ACAB}" dt="2021-11-07T11:20:34.951" v="60"/>
          <ac:picMkLst>
            <pc:docMk/>
            <pc:sldMk cId="1786893396" sldId="10625"/>
            <ac:picMk id="6" creationId="{85A13B04-FFC3-49A7-A50B-1457676A4291}"/>
          </ac:picMkLst>
        </pc:picChg>
        <pc:picChg chg="add mod">
          <ac:chgData name="Samu Mhlambi" userId="S::samu_nursebra.in#ext#@nh4h.onmicrosoft.com::2e82711e-727c-44c1-a699-ab4019bb4b5b" providerId="AD" clId="Web-{6605924F-1BBD-4D18-A749-BB6E2312ACAB}" dt="2021-11-07T11:20:55.138" v="68"/>
          <ac:picMkLst>
            <pc:docMk/>
            <pc:sldMk cId="1786893396" sldId="10625"/>
            <ac:picMk id="11" creationId="{D0F297DB-9A9E-4F48-854D-4C3761E40C3A}"/>
          </ac:picMkLst>
        </pc:picChg>
      </pc:sldChg>
      <pc:sldChg chg="addSp delSp modSp mod setBg">
        <pc:chgData name="Samu Mhlambi" userId="S::samu_nursebra.in#ext#@nh4h.onmicrosoft.com::2e82711e-727c-44c1-a699-ab4019bb4b5b" providerId="AD" clId="Web-{6605924F-1BBD-4D18-A749-BB6E2312ACAB}" dt="2021-11-07T11:17:31.743" v="56"/>
        <pc:sldMkLst>
          <pc:docMk/>
          <pc:sldMk cId="808501118" sldId="10637"/>
        </pc:sldMkLst>
        <pc:spChg chg="del">
          <ac:chgData name="Samu Mhlambi" userId="S::samu_nursebra.in#ext#@nh4h.onmicrosoft.com::2e82711e-727c-44c1-a699-ab4019bb4b5b" providerId="AD" clId="Web-{6605924F-1BBD-4D18-A749-BB6E2312ACAB}" dt="2021-11-07T11:16:23.695" v="38"/>
          <ac:spMkLst>
            <pc:docMk/>
            <pc:sldMk cId="808501118" sldId="10637"/>
            <ac:spMk id="3" creationId="{CFF36686-225A-4967-95DF-A994BE304F45}"/>
          </ac:spMkLst>
        </pc:spChg>
        <pc:spChg chg="del">
          <ac:chgData name="Samu Mhlambi" userId="S::samu_nursebra.in#ext#@nh4h.onmicrosoft.com::2e82711e-727c-44c1-a699-ab4019bb4b5b" providerId="AD" clId="Web-{6605924F-1BBD-4D18-A749-BB6E2312ACAB}" dt="2021-11-07T11:16:23.648" v="37"/>
          <ac:spMkLst>
            <pc:docMk/>
            <pc:sldMk cId="808501118" sldId="10637"/>
            <ac:spMk id="4" creationId="{85465711-3DAE-478A-8B09-086F22F693C9}"/>
          </ac:spMkLst>
        </pc:spChg>
        <pc:spChg chg="add del mod">
          <ac:chgData name="Samu Mhlambi" userId="S::samu_nursebra.in#ext#@nh4h.onmicrosoft.com::2e82711e-727c-44c1-a699-ab4019bb4b5b" providerId="AD" clId="Web-{6605924F-1BBD-4D18-A749-BB6E2312ACAB}" dt="2021-11-07T11:16:24.882" v="39"/>
          <ac:spMkLst>
            <pc:docMk/>
            <pc:sldMk cId="808501118" sldId="10637"/>
            <ac:spMk id="6" creationId="{A8B4D664-7B86-4925-8ACB-2268AA91259C}"/>
          </ac:spMkLst>
        </pc:spChg>
        <pc:spChg chg="add del">
          <ac:chgData name="Samu Mhlambi" userId="S::samu_nursebra.in#ext#@nh4h.onmicrosoft.com::2e82711e-727c-44c1-a699-ab4019bb4b5b" providerId="AD" clId="Web-{6605924F-1BBD-4D18-A749-BB6E2312ACAB}" dt="2021-11-07T11:17:29.259" v="55"/>
          <ac:spMkLst>
            <pc:docMk/>
            <pc:sldMk cId="808501118" sldId="10637"/>
            <ac:spMk id="9" creationId="{62C9BA6C-5F92-4975-B81B-75F9A3CB52D3}"/>
          </ac:spMkLst>
        </pc:spChg>
        <pc:grpChg chg="add del">
          <ac:chgData name="Samu Mhlambi" userId="S::samu_nursebra.in#ext#@nh4h.onmicrosoft.com::2e82711e-727c-44c1-a699-ab4019bb4b5b" providerId="AD" clId="Web-{6605924F-1BBD-4D18-A749-BB6E2312ACAB}" dt="2021-11-07T11:17:31.743" v="56"/>
          <ac:grpSpMkLst>
            <pc:docMk/>
            <pc:sldMk cId="808501118" sldId="10637"/>
            <ac:grpSpMk id="13" creationId="{12D8CD66-6E34-4232-868C-F61EC84AFC0B}"/>
          </ac:grpSpMkLst>
        </pc:grpChg>
        <pc:grpChg chg="add">
          <ac:chgData name="Samu Mhlambi" userId="S::samu_nursebra.in#ext#@nh4h.onmicrosoft.com::2e82711e-727c-44c1-a699-ab4019bb4b5b" providerId="AD" clId="Web-{6605924F-1BBD-4D18-A749-BB6E2312ACAB}" dt="2021-11-07T11:17:31.743" v="56"/>
          <ac:grpSpMkLst>
            <pc:docMk/>
            <pc:sldMk cId="808501118" sldId="10637"/>
            <ac:grpSpMk id="23" creationId="{12D8CD66-6E34-4232-868C-F61EC84AFC0B}"/>
          </ac:grpSpMkLst>
        </pc:grpChg>
        <pc:graphicFrameChg chg="del">
          <ac:chgData name="Samu Mhlambi" userId="S::samu_nursebra.in#ext#@nh4h.onmicrosoft.com::2e82711e-727c-44c1-a699-ab4019bb4b5b" providerId="AD" clId="Web-{6605924F-1BBD-4D18-A749-BB6E2312ACAB}" dt="2021-11-07T11:16:23.648" v="36"/>
          <ac:graphicFrameMkLst>
            <pc:docMk/>
            <pc:sldMk cId="808501118" sldId="10637"/>
            <ac:graphicFrameMk id="7" creationId="{682810EF-2676-4C12-9C2B-7EC127536115}"/>
          </ac:graphicFrameMkLst>
        </pc:graphicFrameChg>
        <pc:picChg chg="del">
          <ac:chgData name="Samu Mhlambi" userId="S::samu_nursebra.in#ext#@nh4h.onmicrosoft.com::2e82711e-727c-44c1-a699-ab4019bb4b5b" providerId="AD" clId="Web-{6605924F-1BBD-4D18-A749-BB6E2312ACAB}" dt="2021-11-07T11:16:23.632" v="35"/>
          <ac:picMkLst>
            <pc:docMk/>
            <pc:sldMk cId="808501118" sldId="10637"/>
            <ac:picMk id="2" creationId="{DBEAA501-06BA-46BD-892A-FBCBD17C9AA2}"/>
          </ac:picMkLst>
        </pc:picChg>
        <pc:picChg chg="add mod">
          <ac:chgData name="Samu Mhlambi" userId="S::samu_nursebra.in#ext#@nh4h.onmicrosoft.com::2e82711e-727c-44c1-a699-ab4019bb4b5b" providerId="AD" clId="Web-{6605924F-1BBD-4D18-A749-BB6E2312ACAB}" dt="2021-11-07T11:16:36.601" v="41"/>
          <ac:picMkLst>
            <pc:docMk/>
            <pc:sldMk cId="808501118" sldId="10637"/>
            <ac:picMk id="8" creationId="{0A0C60C2-C666-46EA-9C38-FBFE1F6AFB47}"/>
          </ac:picMkLst>
        </pc:picChg>
      </pc:sldChg>
      <pc:sldChg chg="addSp delSp modSp mod setBg">
        <pc:chgData name="Samu Mhlambi" userId="S::samu_nursebra.in#ext#@nh4h.onmicrosoft.com::2e82711e-727c-44c1-a699-ab4019bb4b5b" providerId="AD" clId="Web-{6605924F-1BBD-4D18-A749-BB6E2312ACAB}" dt="2021-11-07T11:17:55.243" v="58"/>
        <pc:sldMkLst>
          <pc:docMk/>
          <pc:sldMk cId="3944317562" sldId="10640"/>
        </pc:sldMkLst>
        <pc:spChg chg="del">
          <ac:chgData name="Samu Mhlambi" userId="S::samu_nursebra.in#ext#@nh4h.onmicrosoft.com::2e82711e-727c-44c1-a699-ab4019bb4b5b" providerId="AD" clId="Web-{6605924F-1BBD-4D18-A749-BB6E2312ACAB}" dt="2021-11-07T11:14:29.599" v="7"/>
          <ac:spMkLst>
            <pc:docMk/>
            <pc:sldMk cId="3944317562" sldId="10640"/>
            <ac:spMk id="2" creationId="{C4AAFC95-DAB4-4247-B5EB-962D8A8B6F59}"/>
          </ac:spMkLst>
        </pc:spChg>
        <pc:spChg chg="add del mod">
          <ac:chgData name="Samu Mhlambi" userId="S::samu_nursebra.in#ext#@nh4h.onmicrosoft.com::2e82711e-727c-44c1-a699-ab4019bb4b5b" providerId="AD" clId="Web-{6605924F-1BBD-4D18-A749-BB6E2312ACAB}" dt="2021-11-07T11:14:32.646" v="12"/>
          <ac:spMkLst>
            <pc:docMk/>
            <pc:sldMk cId="3944317562" sldId="10640"/>
            <ac:spMk id="4" creationId="{39E5295B-F982-485A-98C0-8B2C70A885CF}"/>
          </ac:spMkLst>
        </pc:spChg>
        <pc:spChg chg="del">
          <ac:chgData name="Samu Mhlambi" userId="S::samu_nursebra.in#ext#@nh4h.onmicrosoft.com::2e82711e-727c-44c1-a699-ab4019bb4b5b" providerId="AD" clId="Web-{6605924F-1BBD-4D18-A749-BB6E2312ACAB}" dt="2021-11-07T11:14:29.427" v="6"/>
          <ac:spMkLst>
            <pc:docMk/>
            <pc:sldMk cId="3944317562" sldId="10640"/>
            <ac:spMk id="5" creationId="{A6F948E0-BF6A-4774-9A85-E149EDE896F1}"/>
          </ac:spMkLst>
        </pc:spChg>
        <pc:spChg chg="add del">
          <ac:chgData name="Samu Mhlambi" userId="S::samu_nursebra.in#ext#@nh4h.onmicrosoft.com::2e82711e-727c-44c1-a699-ab4019bb4b5b" providerId="AD" clId="Web-{6605924F-1BBD-4D18-A749-BB6E2312ACAB}" dt="2021-11-07T11:14:50.130" v="15"/>
          <ac:spMkLst>
            <pc:docMk/>
            <pc:sldMk cId="3944317562" sldId="10640"/>
            <ac:spMk id="7" creationId="{D6D6B421-A2B2-4ED4-9534-9B5074FA9669}"/>
          </ac:spMkLst>
        </pc:spChg>
        <pc:grpChg chg="add">
          <ac:chgData name="Samu Mhlambi" userId="S::samu_nursebra.in#ext#@nh4h.onmicrosoft.com::2e82711e-727c-44c1-a699-ab4019bb4b5b" providerId="AD" clId="Web-{6605924F-1BBD-4D18-A749-BB6E2312ACAB}" dt="2021-11-07T11:17:55.243" v="58"/>
          <ac:grpSpMkLst>
            <pc:docMk/>
            <pc:sldMk cId="3944317562" sldId="10640"/>
            <ac:grpSpMk id="17" creationId="{12D8CD66-6E34-4232-868C-F61EC84AFC0B}"/>
          </ac:grpSpMkLst>
        </pc:grpChg>
        <pc:picChg chg="add mod">
          <ac:chgData name="Samu Mhlambi" userId="S::samu_nursebra.in#ext#@nh4h.onmicrosoft.com::2e82711e-727c-44c1-a699-ab4019bb4b5b" providerId="AD" clId="Web-{6605924F-1BBD-4D18-A749-BB6E2312ACAB}" dt="2021-11-07T11:17:55.243" v="58"/>
          <ac:picMkLst>
            <pc:docMk/>
            <pc:sldMk cId="3944317562" sldId="10640"/>
            <ac:picMk id="6" creationId="{E07AB8BB-974E-44E2-8F93-FA0B56D61794}"/>
          </ac:picMkLst>
        </pc:picChg>
        <pc:picChg chg="del">
          <ac:chgData name="Samu Mhlambi" userId="S::samu_nursebra.in#ext#@nh4h.onmicrosoft.com::2e82711e-727c-44c1-a699-ab4019bb4b5b" providerId="AD" clId="Web-{6605924F-1BBD-4D18-A749-BB6E2312ACAB}" dt="2021-11-07T11:14:29.599" v="11"/>
          <ac:picMkLst>
            <pc:docMk/>
            <pc:sldMk cId="3944317562" sldId="10640"/>
            <ac:picMk id="8" creationId="{494710CA-67D5-4E8D-88A4-37C6A9F92EB6}"/>
          </ac:picMkLst>
        </pc:picChg>
        <pc:picChg chg="del">
          <ac:chgData name="Samu Mhlambi" userId="S::samu_nursebra.in#ext#@nh4h.onmicrosoft.com::2e82711e-727c-44c1-a699-ab4019bb4b5b" providerId="AD" clId="Web-{6605924F-1BBD-4D18-A749-BB6E2312ACAB}" dt="2021-11-07T11:14:29.599" v="10"/>
          <ac:picMkLst>
            <pc:docMk/>
            <pc:sldMk cId="3944317562" sldId="10640"/>
            <ac:picMk id="11" creationId="{EA5BAF22-0464-47D8-9EF1-441688344A8B}"/>
          </ac:picMkLst>
        </pc:picChg>
        <pc:picChg chg="del">
          <ac:chgData name="Samu Mhlambi" userId="S::samu_nursebra.in#ext#@nh4h.onmicrosoft.com::2e82711e-727c-44c1-a699-ab4019bb4b5b" providerId="AD" clId="Web-{6605924F-1BBD-4D18-A749-BB6E2312ACAB}" dt="2021-11-07T11:14:27.349" v="5"/>
          <ac:picMkLst>
            <pc:docMk/>
            <pc:sldMk cId="3944317562" sldId="10640"/>
            <ac:picMk id="12" creationId="{BE3A2042-885A-44B4-9357-3DB217456CDF}"/>
          </ac:picMkLst>
        </pc:picChg>
        <pc:picChg chg="del">
          <ac:chgData name="Samu Mhlambi" userId="S::samu_nursebra.in#ext#@nh4h.onmicrosoft.com::2e82711e-727c-44c1-a699-ab4019bb4b5b" providerId="AD" clId="Web-{6605924F-1BBD-4D18-A749-BB6E2312ACAB}" dt="2021-11-07T11:14:27.349" v="4"/>
          <ac:picMkLst>
            <pc:docMk/>
            <pc:sldMk cId="3944317562" sldId="10640"/>
            <ac:picMk id="13" creationId="{471CAA29-BB99-4D39-84D7-A7712ECCCF64}"/>
          </ac:picMkLst>
        </pc:picChg>
        <pc:picChg chg="del">
          <ac:chgData name="Samu Mhlambi" userId="S::samu_nursebra.in#ext#@nh4h.onmicrosoft.com::2e82711e-727c-44c1-a699-ab4019bb4b5b" providerId="AD" clId="Web-{6605924F-1BBD-4D18-A749-BB6E2312ACAB}" dt="2021-11-07T11:14:29.599" v="8"/>
          <ac:picMkLst>
            <pc:docMk/>
            <pc:sldMk cId="3944317562" sldId="10640"/>
            <ac:picMk id="14" creationId="{6E11D70A-A169-4857-AABC-9BA04D971F7F}"/>
          </ac:picMkLst>
        </pc:picChg>
        <pc:picChg chg="del">
          <ac:chgData name="Samu Mhlambi" userId="S::samu_nursebra.in#ext#@nh4h.onmicrosoft.com::2e82711e-727c-44c1-a699-ab4019bb4b5b" providerId="AD" clId="Web-{6605924F-1BBD-4D18-A749-BB6E2312ACAB}" dt="2021-11-07T11:14:29.599" v="9"/>
          <ac:picMkLst>
            <pc:docMk/>
            <pc:sldMk cId="3944317562" sldId="10640"/>
            <ac:picMk id="18" creationId="{F8D50134-CA7F-43A3-905A-DA4E3AD482F8}"/>
          </ac:picMkLst>
        </pc:picChg>
      </pc:sldChg>
      <pc:sldChg chg="addSp delSp modSp mod setBg">
        <pc:chgData name="Samu Mhlambi" userId="S::samu_nursebra.in#ext#@nh4h.onmicrosoft.com::2e82711e-727c-44c1-a699-ab4019bb4b5b" providerId="AD" clId="Web-{6605924F-1BBD-4D18-A749-BB6E2312ACAB}" dt="2021-11-07T11:22:26.812" v="107"/>
        <pc:sldMkLst>
          <pc:docMk/>
          <pc:sldMk cId="3596230777" sldId="10641"/>
        </pc:sldMkLst>
        <pc:spChg chg="add del mod">
          <ac:chgData name="Samu Mhlambi" userId="S::samu_nursebra.in#ext#@nh4h.onmicrosoft.com::2e82711e-727c-44c1-a699-ab4019bb4b5b" providerId="AD" clId="Web-{6605924F-1BBD-4D18-A749-BB6E2312ACAB}" dt="2021-11-07T11:22:13.640" v="105"/>
          <ac:spMkLst>
            <pc:docMk/>
            <pc:sldMk cId="3596230777" sldId="10641"/>
            <ac:spMk id="8" creationId="{4F80395D-BFD4-40B5-A9E1-0DA7F5826791}"/>
          </ac:spMkLst>
        </pc:spChg>
        <pc:spChg chg="del">
          <ac:chgData name="Samu Mhlambi" userId="S::samu_nursebra.in#ext#@nh4h.onmicrosoft.com::2e82711e-727c-44c1-a699-ab4019bb4b5b" providerId="AD" clId="Web-{6605924F-1BBD-4D18-A749-BB6E2312ACAB}" dt="2021-11-07T11:22:11.499" v="102"/>
          <ac:spMkLst>
            <pc:docMk/>
            <pc:sldMk cId="3596230777" sldId="10641"/>
            <ac:spMk id="18" creationId="{7689C84B-7CBF-405F-A284-47CEAB7C9DD3}"/>
          </ac:spMkLst>
        </pc:spChg>
        <pc:grpChg chg="add">
          <ac:chgData name="Samu Mhlambi" userId="S::samu_nursebra.in#ext#@nh4h.onmicrosoft.com::2e82711e-727c-44c1-a699-ab4019bb4b5b" providerId="AD" clId="Web-{6605924F-1BBD-4D18-A749-BB6E2312ACAB}" dt="2021-11-07T11:22:26.812" v="107"/>
          <ac:grpSpMkLst>
            <pc:docMk/>
            <pc:sldMk cId="3596230777" sldId="10641"/>
            <ac:grpSpMk id="25" creationId="{12D8CD66-6E34-4232-868C-F61EC84AFC0B}"/>
          </ac:grpSpMkLst>
        </pc:grpChg>
        <pc:picChg chg="del">
          <ac:chgData name="Samu Mhlambi" userId="S::samu_nursebra.in#ext#@nh4h.onmicrosoft.com::2e82711e-727c-44c1-a699-ab4019bb4b5b" providerId="AD" clId="Web-{6605924F-1BBD-4D18-A749-BB6E2312ACAB}" dt="2021-11-07T11:22:11.437" v="98"/>
          <ac:picMkLst>
            <pc:docMk/>
            <pc:sldMk cId="3596230777" sldId="10641"/>
            <ac:picMk id="2" creationId="{35739BB3-A5BE-45CE-9367-04C643198B47}"/>
          </ac:picMkLst>
        </pc:picChg>
        <pc:picChg chg="del">
          <ac:chgData name="Samu Mhlambi" userId="S::samu_nursebra.in#ext#@nh4h.onmicrosoft.com::2e82711e-727c-44c1-a699-ab4019bb4b5b" providerId="AD" clId="Web-{6605924F-1BBD-4D18-A749-BB6E2312ACAB}" dt="2021-11-07T11:22:11.437" v="97"/>
          <ac:picMkLst>
            <pc:docMk/>
            <pc:sldMk cId="3596230777" sldId="10641"/>
            <ac:picMk id="3" creationId="{4FEC5974-406A-42AF-967A-C29A2D55D484}"/>
          </ac:picMkLst>
        </pc:picChg>
        <pc:picChg chg="del">
          <ac:chgData name="Samu Mhlambi" userId="S::samu_nursebra.in#ext#@nh4h.onmicrosoft.com::2e82711e-727c-44c1-a699-ab4019bb4b5b" providerId="AD" clId="Web-{6605924F-1BBD-4D18-A749-BB6E2312ACAB}" dt="2021-11-07T11:22:11.437" v="99"/>
          <ac:picMkLst>
            <pc:docMk/>
            <pc:sldMk cId="3596230777" sldId="10641"/>
            <ac:picMk id="4" creationId="{CBE7A3AF-C1DB-4C93-8A3B-0787E020C0B0}"/>
          </ac:picMkLst>
        </pc:picChg>
        <pc:picChg chg="del">
          <ac:chgData name="Samu Mhlambi" userId="S::samu_nursebra.in#ext#@nh4h.onmicrosoft.com::2e82711e-727c-44c1-a699-ab4019bb4b5b" providerId="AD" clId="Web-{6605924F-1BBD-4D18-A749-BB6E2312ACAB}" dt="2021-11-07T11:22:11.499" v="104"/>
          <ac:picMkLst>
            <pc:docMk/>
            <pc:sldMk cId="3596230777" sldId="10641"/>
            <ac:picMk id="5" creationId="{087E26C7-2FF6-48DB-B599-50B774033633}"/>
          </ac:picMkLst>
        </pc:picChg>
        <pc:picChg chg="del">
          <ac:chgData name="Samu Mhlambi" userId="S::samu_nursebra.in#ext#@nh4h.onmicrosoft.com::2e82711e-727c-44c1-a699-ab4019bb4b5b" providerId="AD" clId="Web-{6605924F-1BBD-4D18-A749-BB6E2312ACAB}" dt="2021-11-07T11:22:11.437" v="96"/>
          <ac:picMkLst>
            <pc:docMk/>
            <pc:sldMk cId="3596230777" sldId="10641"/>
            <ac:picMk id="7" creationId="{C8DE3966-9CF4-4A38-B1FB-C8B27D82330E}"/>
          </ac:picMkLst>
        </pc:picChg>
        <pc:picChg chg="add mod">
          <ac:chgData name="Samu Mhlambi" userId="S::samu_nursebra.in#ext#@nh4h.onmicrosoft.com::2e82711e-727c-44c1-a699-ab4019bb4b5b" providerId="AD" clId="Web-{6605924F-1BBD-4D18-A749-BB6E2312ACAB}" dt="2021-11-07T11:22:26.812" v="107"/>
          <ac:picMkLst>
            <pc:docMk/>
            <pc:sldMk cId="3596230777" sldId="10641"/>
            <ac:picMk id="9" creationId="{FE65AA11-4DF7-4609-97C1-49BCE28B71CF}"/>
          </ac:picMkLst>
        </pc:picChg>
        <pc:picChg chg="del">
          <ac:chgData name="Samu Mhlambi" userId="S::samu_nursebra.in#ext#@nh4h.onmicrosoft.com::2e82711e-727c-44c1-a699-ab4019bb4b5b" providerId="AD" clId="Web-{6605924F-1BBD-4D18-A749-BB6E2312ACAB}" dt="2021-11-07T11:22:11.499" v="103"/>
          <ac:picMkLst>
            <pc:docMk/>
            <pc:sldMk cId="3596230777" sldId="10641"/>
            <ac:picMk id="10" creationId="{EBCD531E-CC38-4FFF-949B-2ACC607ED615}"/>
          </ac:picMkLst>
        </pc:picChg>
        <pc:picChg chg="del">
          <ac:chgData name="Samu Mhlambi" userId="S::samu_nursebra.in#ext#@nh4h.onmicrosoft.com::2e82711e-727c-44c1-a699-ab4019bb4b5b" providerId="AD" clId="Web-{6605924F-1BBD-4D18-A749-BB6E2312ACAB}" dt="2021-11-07T11:22:11.437" v="101"/>
          <ac:picMkLst>
            <pc:docMk/>
            <pc:sldMk cId="3596230777" sldId="10641"/>
            <ac:picMk id="22" creationId="{431F9318-7AEC-4FE3-8079-221B2F8422B5}"/>
          </ac:picMkLst>
        </pc:picChg>
        <pc:picChg chg="del">
          <ac:chgData name="Samu Mhlambi" userId="S::samu_nursebra.in#ext#@nh4h.onmicrosoft.com::2e82711e-727c-44c1-a699-ab4019bb4b5b" providerId="AD" clId="Web-{6605924F-1BBD-4D18-A749-BB6E2312ACAB}" dt="2021-11-07T11:22:11.437" v="100"/>
          <ac:picMkLst>
            <pc:docMk/>
            <pc:sldMk cId="3596230777" sldId="10641"/>
            <ac:picMk id="24" creationId="{C9F0866F-8FD4-45F6-B6D4-38B6F9DB52BC}"/>
          </ac:picMkLst>
        </pc:picChg>
      </pc:sldChg>
      <pc:sldChg chg="addSp delSp modSp mod setBg">
        <pc:chgData name="Samu Mhlambi" userId="S::samu_nursebra.in#ext#@nh4h.onmicrosoft.com::2e82711e-727c-44c1-a699-ab4019bb4b5b" providerId="AD" clId="Web-{6605924F-1BBD-4D18-A749-BB6E2312ACAB}" dt="2021-11-07T11:17:15.930" v="54"/>
        <pc:sldMkLst>
          <pc:docMk/>
          <pc:sldMk cId="22683195" sldId="10643"/>
        </pc:sldMkLst>
        <pc:spChg chg="del">
          <ac:chgData name="Samu Mhlambi" userId="S::samu_nursebra.in#ext#@nh4h.onmicrosoft.com::2e82711e-727c-44c1-a699-ab4019bb4b5b" providerId="AD" clId="Web-{6605924F-1BBD-4D18-A749-BB6E2312ACAB}" dt="2021-11-07T11:16:45.117" v="48"/>
          <ac:spMkLst>
            <pc:docMk/>
            <pc:sldMk cId="22683195" sldId="10643"/>
            <ac:spMk id="4" creationId="{F105B87B-8F37-4708-846C-A77515473BD4}"/>
          </ac:spMkLst>
        </pc:spChg>
        <pc:spChg chg="add del mod">
          <ac:chgData name="Samu Mhlambi" userId="S::samu_nursebra.in#ext#@nh4h.onmicrosoft.com::2e82711e-727c-44c1-a699-ab4019bb4b5b" providerId="AD" clId="Web-{6605924F-1BBD-4D18-A749-BB6E2312ACAB}" dt="2021-11-07T11:16:46.305" v="51"/>
          <ac:spMkLst>
            <pc:docMk/>
            <pc:sldMk cId="22683195" sldId="10643"/>
            <ac:spMk id="5" creationId="{1459262D-BBD4-409B-9431-44BB37D86BF9}"/>
          </ac:spMkLst>
        </pc:spChg>
        <pc:spChg chg="del">
          <ac:chgData name="Samu Mhlambi" userId="S::samu_nursebra.in#ext#@nh4h.onmicrosoft.com::2e82711e-727c-44c1-a699-ab4019bb4b5b" providerId="AD" clId="Web-{6605924F-1BBD-4D18-A749-BB6E2312ACAB}" dt="2021-11-07T11:16:45.086" v="45"/>
          <ac:spMkLst>
            <pc:docMk/>
            <pc:sldMk cId="22683195" sldId="10643"/>
            <ac:spMk id="8" creationId="{66121D14-FB0A-47D2-BF70-B3FCFF8B1E75}"/>
          </ac:spMkLst>
        </pc:spChg>
        <pc:spChg chg="del">
          <ac:chgData name="Samu Mhlambi" userId="S::samu_nursebra.in#ext#@nh4h.onmicrosoft.com::2e82711e-727c-44c1-a699-ab4019bb4b5b" providerId="AD" clId="Web-{6605924F-1BBD-4D18-A749-BB6E2312ACAB}" dt="2021-11-07T11:16:45.086" v="44"/>
          <ac:spMkLst>
            <pc:docMk/>
            <pc:sldMk cId="22683195" sldId="10643"/>
            <ac:spMk id="9" creationId="{CD5BC4F3-6963-4040-9F15-28723C91AB7F}"/>
          </ac:spMkLst>
        </pc:spChg>
        <pc:spChg chg="del">
          <ac:chgData name="Samu Mhlambi" userId="S::samu_nursebra.in#ext#@nh4h.onmicrosoft.com::2e82711e-727c-44c1-a699-ab4019bb4b5b" providerId="AD" clId="Web-{6605924F-1BBD-4D18-A749-BB6E2312ACAB}" dt="2021-11-07T11:16:45.133" v="49"/>
          <ac:spMkLst>
            <pc:docMk/>
            <pc:sldMk cId="22683195" sldId="10643"/>
            <ac:spMk id="10" creationId="{43B46FD0-180D-457B-9314-783F256B81CE}"/>
          </ac:spMkLst>
        </pc:spChg>
        <pc:spChg chg="del">
          <ac:chgData name="Samu Mhlambi" userId="S::samu_nursebra.in#ext#@nh4h.onmicrosoft.com::2e82711e-727c-44c1-a699-ab4019bb4b5b" providerId="AD" clId="Web-{6605924F-1BBD-4D18-A749-BB6E2312ACAB}" dt="2021-11-07T11:16:45.086" v="43"/>
          <ac:spMkLst>
            <pc:docMk/>
            <pc:sldMk cId="22683195" sldId="10643"/>
            <ac:spMk id="11" creationId="{C8098EB1-0925-454E-BE83-C8C5057DD7C5}"/>
          </ac:spMkLst>
        </pc:spChg>
        <pc:spChg chg="add del mod">
          <ac:chgData name="Samu Mhlambi" userId="S::samu_nursebra.in#ext#@nh4h.onmicrosoft.com::2e82711e-727c-44c1-a699-ab4019bb4b5b" providerId="AD" clId="Web-{6605924F-1BBD-4D18-A749-BB6E2312ACAB}" dt="2021-11-07T11:16:46.305" v="50"/>
          <ac:spMkLst>
            <pc:docMk/>
            <pc:sldMk cId="22683195" sldId="10643"/>
            <ac:spMk id="12" creationId="{9541CBAE-D9B1-411F-90E4-33B87E54FF91}"/>
          </ac:spMkLst>
        </pc:spChg>
        <pc:grpChg chg="add">
          <ac:chgData name="Samu Mhlambi" userId="S::samu_nursebra.in#ext#@nh4h.onmicrosoft.com::2e82711e-727c-44c1-a699-ab4019bb4b5b" providerId="AD" clId="Web-{6605924F-1BBD-4D18-A749-BB6E2312ACAB}" dt="2021-11-07T11:17:15.930" v="54"/>
          <ac:grpSpMkLst>
            <pc:docMk/>
            <pc:sldMk cId="22683195" sldId="10643"/>
            <ac:grpSpMk id="18" creationId="{12D8CD66-6E34-4232-868C-F61EC84AFC0B}"/>
          </ac:grpSpMkLst>
        </pc:grpChg>
        <pc:graphicFrameChg chg="del">
          <ac:chgData name="Samu Mhlambi" userId="S::samu_nursebra.in#ext#@nh4h.onmicrosoft.com::2e82711e-727c-44c1-a699-ab4019bb4b5b" providerId="AD" clId="Web-{6605924F-1BBD-4D18-A749-BB6E2312ACAB}" dt="2021-11-07T11:16:45.086" v="46"/>
          <ac:graphicFrameMkLst>
            <pc:docMk/>
            <pc:sldMk cId="22683195" sldId="10643"/>
            <ac:graphicFrameMk id="2" creationId="{21A256FA-B01E-4327-A676-9F8DAED276A3}"/>
          </ac:graphicFrameMkLst>
        </pc:graphicFrameChg>
        <pc:graphicFrameChg chg="del">
          <ac:chgData name="Samu Mhlambi" userId="S::samu_nursebra.in#ext#@nh4h.onmicrosoft.com::2e82711e-727c-44c1-a699-ab4019bb4b5b" providerId="AD" clId="Web-{6605924F-1BBD-4D18-A749-BB6E2312ACAB}" dt="2021-11-07T11:16:45.117" v="47"/>
          <ac:graphicFrameMkLst>
            <pc:docMk/>
            <pc:sldMk cId="22683195" sldId="10643"/>
            <ac:graphicFrameMk id="6" creationId="{254D0AD4-CC6D-4848-9640-2E7344D531C1}"/>
          </ac:graphicFrameMkLst>
        </pc:graphicFrameChg>
        <pc:picChg chg="add mod">
          <ac:chgData name="Samu Mhlambi" userId="S::samu_nursebra.in#ext#@nh4h.onmicrosoft.com::2e82711e-727c-44c1-a699-ab4019bb4b5b" providerId="AD" clId="Web-{6605924F-1BBD-4D18-A749-BB6E2312ACAB}" dt="2021-11-07T11:17:15.930" v="54"/>
          <ac:picMkLst>
            <pc:docMk/>
            <pc:sldMk cId="22683195" sldId="10643"/>
            <ac:picMk id="13" creationId="{E624C89D-B987-473A-B8D5-6B4EBC336D2D}"/>
          </ac:picMkLst>
        </pc:picChg>
      </pc:sldChg>
      <pc:sldChg chg="addSp delSp modSp mod setBg">
        <pc:chgData name="Samu Mhlambi" userId="S::samu_nursebra.in#ext#@nh4h.onmicrosoft.com::2e82711e-727c-44c1-a699-ab4019bb4b5b" providerId="AD" clId="Web-{6605924F-1BBD-4D18-A749-BB6E2312ACAB}" dt="2021-11-07T11:22:06.155" v="95"/>
        <pc:sldMkLst>
          <pc:docMk/>
          <pc:sldMk cId="254329749" sldId="10644"/>
        </pc:sldMkLst>
        <pc:spChg chg="del">
          <ac:chgData name="Samu Mhlambi" userId="S::samu_nursebra.in#ext#@nh4h.onmicrosoft.com::2e82711e-727c-44c1-a699-ab4019bb4b5b" providerId="AD" clId="Web-{6605924F-1BBD-4D18-A749-BB6E2312ACAB}" dt="2021-11-07T11:21:48.749" v="91"/>
          <ac:spMkLst>
            <pc:docMk/>
            <pc:sldMk cId="254329749" sldId="10644"/>
            <ac:spMk id="2" creationId="{8AF52B93-6FEE-4748-A617-B24D4754D135}"/>
          </ac:spMkLst>
        </pc:spChg>
        <pc:spChg chg="del">
          <ac:chgData name="Samu Mhlambi" userId="S::samu_nursebra.in#ext#@nh4h.onmicrosoft.com::2e82711e-727c-44c1-a699-ab4019bb4b5b" providerId="AD" clId="Web-{6605924F-1BBD-4D18-A749-BB6E2312ACAB}" dt="2021-11-07T11:21:48.733" v="90"/>
          <ac:spMkLst>
            <pc:docMk/>
            <pc:sldMk cId="254329749" sldId="10644"/>
            <ac:spMk id="3" creationId="{CAE916A8-2F14-4EB1-A712-9C3453ABC62B}"/>
          </ac:spMkLst>
        </pc:spChg>
        <pc:spChg chg="del">
          <ac:chgData name="Samu Mhlambi" userId="S::samu_nursebra.in#ext#@nh4h.onmicrosoft.com::2e82711e-727c-44c1-a699-ab4019bb4b5b" providerId="AD" clId="Web-{6605924F-1BBD-4D18-A749-BB6E2312ACAB}" dt="2021-11-07T11:21:48.702" v="88"/>
          <ac:spMkLst>
            <pc:docMk/>
            <pc:sldMk cId="254329749" sldId="10644"/>
            <ac:spMk id="4" creationId="{2204B28F-9574-4E34-ABD5-592E57185514}"/>
          </ac:spMkLst>
        </pc:spChg>
        <pc:spChg chg="del">
          <ac:chgData name="Samu Mhlambi" userId="S::samu_nursebra.in#ext#@nh4h.onmicrosoft.com::2e82711e-727c-44c1-a699-ab4019bb4b5b" providerId="AD" clId="Web-{6605924F-1BBD-4D18-A749-BB6E2312ACAB}" dt="2021-11-07T11:21:48.702" v="89"/>
          <ac:spMkLst>
            <pc:docMk/>
            <pc:sldMk cId="254329749" sldId="10644"/>
            <ac:spMk id="5" creationId="{819EF3C5-52ED-4381-A474-32D424DCEDBA}"/>
          </ac:spMkLst>
        </pc:spChg>
        <pc:spChg chg="add del mod">
          <ac:chgData name="Samu Mhlambi" userId="S::samu_nursebra.in#ext#@nh4h.onmicrosoft.com::2e82711e-727c-44c1-a699-ab4019bb4b5b" providerId="AD" clId="Web-{6605924F-1BBD-4D18-A749-BB6E2312ACAB}" dt="2021-11-07T11:21:51.296" v="93"/>
          <ac:spMkLst>
            <pc:docMk/>
            <pc:sldMk cId="254329749" sldId="10644"/>
            <ac:spMk id="7" creationId="{78D0C86C-9B93-4B01-9C41-B35AB07F4A64}"/>
          </ac:spMkLst>
        </pc:spChg>
        <pc:spChg chg="add del mod">
          <ac:chgData name="Samu Mhlambi" userId="S::samu_nursebra.in#ext#@nh4h.onmicrosoft.com::2e82711e-727c-44c1-a699-ab4019bb4b5b" providerId="AD" clId="Web-{6605924F-1BBD-4D18-A749-BB6E2312ACAB}" dt="2021-11-07T11:21:51.296" v="92"/>
          <ac:spMkLst>
            <pc:docMk/>
            <pc:sldMk cId="254329749" sldId="10644"/>
            <ac:spMk id="9" creationId="{5D0108BF-B75F-4511-BE6C-678872024B3C}"/>
          </ac:spMkLst>
        </pc:spChg>
        <pc:grpChg chg="add">
          <ac:chgData name="Samu Mhlambi" userId="S::samu_nursebra.in#ext#@nh4h.onmicrosoft.com::2e82711e-727c-44c1-a699-ab4019bb4b5b" providerId="AD" clId="Web-{6605924F-1BBD-4D18-A749-BB6E2312ACAB}" dt="2021-11-07T11:22:06.155" v="95"/>
          <ac:grpSpMkLst>
            <pc:docMk/>
            <pc:sldMk cId="254329749" sldId="10644"/>
            <ac:grpSpMk id="15" creationId="{12D8CD66-6E34-4232-868C-F61EC84AFC0B}"/>
          </ac:grpSpMkLst>
        </pc:grpChg>
        <pc:picChg chg="add mod">
          <ac:chgData name="Samu Mhlambi" userId="S::samu_nursebra.in#ext#@nh4h.onmicrosoft.com::2e82711e-727c-44c1-a699-ab4019bb4b5b" providerId="AD" clId="Web-{6605924F-1BBD-4D18-A749-BB6E2312ACAB}" dt="2021-11-07T11:22:06.155" v="95"/>
          <ac:picMkLst>
            <pc:docMk/>
            <pc:sldMk cId="254329749" sldId="10644"/>
            <ac:picMk id="10" creationId="{B7772F25-3EA4-4485-94E2-34226B8395FA}"/>
          </ac:picMkLst>
        </pc:picChg>
      </pc:sldChg>
    </pc:docChg>
  </pc:docChgLst>
  <pc:docChgLst>
    <pc:chgData name="Lara Jaquemai" userId="S::jaquemairn_gmail.com#ext#@nh4h.onmicrosoft.com::f2909bf4-54f3-4433-b4a0-4ecc0a736274" providerId="AD" clId="Web-{E516A506-F3DF-4C6D-83B8-908793B8941D}"/>
    <pc:docChg chg="addSld delSld modSld">
      <pc:chgData name="Lara Jaquemai" userId="S::jaquemairn_gmail.com#ext#@nh4h.onmicrosoft.com::f2909bf4-54f3-4433-b4a0-4ecc0a736274" providerId="AD" clId="Web-{E516A506-F3DF-4C6D-83B8-908793B8941D}" dt="2021-11-06T18:43:23.513" v="251"/>
      <pc:docMkLst>
        <pc:docMk/>
      </pc:docMkLst>
      <pc:sldChg chg="modSp">
        <pc:chgData name="Lara Jaquemai" userId="S::jaquemairn_gmail.com#ext#@nh4h.onmicrosoft.com::f2909bf4-54f3-4433-b4a0-4ecc0a736274" providerId="AD" clId="Web-{E516A506-F3DF-4C6D-83B8-908793B8941D}" dt="2021-11-06T17:50:42.482" v="157" actId="20577"/>
        <pc:sldMkLst>
          <pc:docMk/>
          <pc:sldMk cId="202033310" sldId="363"/>
        </pc:sldMkLst>
        <pc:spChg chg="mod">
          <ac:chgData name="Lara Jaquemai" userId="S::jaquemairn_gmail.com#ext#@nh4h.onmicrosoft.com::f2909bf4-54f3-4433-b4a0-4ecc0a736274" providerId="AD" clId="Web-{E516A506-F3DF-4C6D-83B8-908793B8941D}" dt="2021-11-06T17:49:33.122" v="82" actId="20577"/>
          <ac:spMkLst>
            <pc:docMk/>
            <pc:sldMk cId="202033310" sldId="363"/>
            <ac:spMk id="3" creationId="{00000000-0000-0000-0000-000000000000}"/>
          </ac:spMkLst>
        </pc:spChg>
        <pc:spChg chg="mod">
          <ac:chgData name="Lara Jaquemai" userId="S::jaquemairn_gmail.com#ext#@nh4h.onmicrosoft.com::f2909bf4-54f3-4433-b4a0-4ecc0a736274" providerId="AD" clId="Web-{E516A506-F3DF-4C6D-83B8-908793B8941D}" dt="2021-11-06T17:50:42.482" v="157" actId="20577"/>
          <ac:spMkLst>
            <pc:docMk/>
            <pc:sldMk cId="202033310" sldId="363"/>
            <ac:spMk id="4" creationId="{D3FB2505-EDCF-9B44-97BE-49ED747D0AE3}"/>
          </ac:spMkLst>
        </pc:spChg>
      </pc:sldChg>
      <pc:sldChg chg="addSp modSp">
        <pc:chgData name="Lara Jaquemai" userId="S::jaquemairn_gmail.com#ext#@nh4h.onmicrosoft.com::f2909bf4-54f3-4433-b4a0-4ecc0a736274" providerId="AD" clId="Web-{E516A506-F3DF-4C6D-83B8-908793B8941D}" dt="2021-11-06T18:20:17.694" v="250" actId="1076"/>
        <pc:sldMkLst>
          <pc:docMk/>
          <pc:sldMk cId="3010064378" sldId="10616"/>
        </pc:sldMkLst>
        <pc:picChg chg="add mod modCrop">
          <ac:chgData name="Lara Jaquemai" userId="S::jaquemairn_gmail.com#ext#@nh4h.onmicrosoft.com::f2909bf4-54f3-4433-b4a0-4ecc0a736274" providerId="AD" clId="Web-{E516A506-F3DF-4C6D-83B8-908793B8941D}" dt="2021-11-06T18:12:19.629" v="172" actId="1076"/>
          <ac:picMkLst>
            <pc:docMk/>
            <pc:sldMk cId="3010064378" sldId="10616"/>
            <ac:picMk id="4" creationId="{1C675AF0-0A52-4C14-91F7-028F5599A383}"/>
          </ac:picMkLst>
        </pc:picChg>
        <pc:picChg chg="add mod">
          <ac:chgData name="Lara Jaquemai" userId="S::jaquemairn_gmail.com#ext#@nh4h.onmicrosoft.com::f2909bf4-54f3-4433-b4a0-4ecc0a736274" providerId="AD" clId="Web-{E516A506-F3DF-4C6D-83B8-908793B8941D}" dt="2021-11-06T18:20:17.694" v="250" actId="1076"/>
          <ac:picMkLst>
            <pc:docMk/>
            <pc:sldMk cId="3010064378" sldId="10616"/>
            <ac:picMk id="6" creationId="{1D08E50C-BD3E-40E3-A06B-79740E4165EB}"/>
          </ac:picMkLst>
        </pc:picChg>
      </pc:sldChg>
      <pc:sldChg chg="addSp">
        <pc:chgData name="Lara Jaquemai" userId="S::jaquemairn_gmail.com#ext#@nh4h.onmicrosoft.com::f2909bf4-54f3-4433-b4a0-4ecc0a736274" providerId="AD" clId="Web-{E516A506-F3DF-4C6D-83B8-908793B8941D}" dt="2021-11-06T18:43:23.513" v="251"/>
        <pc:sldMkLst>
          <pc:docMk/>
          <pc:sldMk cId="3032607302" sldId="10618"/>
        </pc:sldMkLst>
        <pc:spChg chg="add">
          <ac:chgData name="Lara Jaquemai" userId="S::jaquemairn_gmail.com#ext#@nh4h.onmicrosoft.com::f2909bf4-54f3-4433-b4a0-4ecc0a736274" providerId="AD" clId="Web-{E516A506-F3DF-4C6D-83B8-908793B8941D}" dt="2021-11-06T18:43:23.513" v="251"/>
          <ac:spMkLst>
            <pc:docMk/>
            <pc:sldMk cId="3032607302" sldId="10618"/>
            <ac:spMk id="4" creationId="{AFFCCD0B-2D0A-4DD7-9266-3F127C46411F}"/>
          </ac:spMkLst>
        </pc:spChg>
      </pc:sldChg>
      <pc:sldChg chg="addSp modSp">
        <pc:chgData name="Lara Jaquemai" userId="S::jaquemairn_gmail.com#ext#@nh4h.onmicrosoft.com::f2909bf4-54f3-4433-b4a0-4ecc0a736274" providerId="AD" clId="Web-{E516A506-F3DF-4C6D-83B8-908793B8941D}" dt="2021-11-06T18:17:07.771" v="246" actId="14100"/>
        <pc:sldMkLst>
          <pc:docMk/>
          <pc:sldMk cId="1786893396" sldId="10625"/>
        </pc:sldMkLst>
        <pc:spChg chg="mod">
          <ac:chgData name="Lara Jaquemai" userId="S::jaquemairn_gmail.com#ext#@nh4h.onmicrosoft.com::f2909bf4-54f3-4433-b4a0-4ecc0a736274" providerId="AD" clId="Web-{E516A506-F3DF-4C6D-83B8-908793B8941D}" dt="2021-11-06T18:14:53.583" v="231" actId="20577"/>
          <ac:spMkLst>
            <pc:docMk/>
            <pc:sldMk cId="1786893396" sldId="10625"/>
            <ac:spMk id="3" creationId="{18F148FD-C706-6740-AB38-5455211202DC}"/>
          </ac:spMkLst>
        </pc:spChg>
        <pc:picChg chg="add mod modCrop">
          <ac:chgData name="Lara Jaquemai" userId="S::jaquemairn_gmail.com#ext#@nh4h.onmicrosoft.com::f2909bf4-54f3-4433-b4a0-4ecc0a736274" providerId="AD" clId="Web-{E516A506-F3DF-4C6D-83B8-908793B8941D}" dt="2021-11-06T18:17:07.771" v="246" actId="14100"/>
          <ac:picMkLst>
            <pc:docMk/>
            <pc:sldMk cId="1786893396" sldId="10625"/>
            <ac:picMk id="4" creationId="{FF250895-9664-404C-A5BB-E6D0F658B8B0}"/>
          </ac:picMkLst>
        </pc:picChg>
      </pc:sldChg>
      <pc:sldChg chg="addSp modSp">
        <pc:chgData name="Lara Jaquemai" userId="S::jaquemairn_gmail.com#ext#@nh4h.onmicrosoft.com::f2909bf4-54f3-4433-b4a0-4ecc0a736274" providerId="AD" clId="Web-{E516A506-F3DF-4C6D-83B8-908793B8941D}" dt="2021-11-06T17:56:20.468" v="163" actId="14100"/>
        <pc:sldMkLst>
          <pc:docMk/>
          <pc:sldMk cId="2233709375" sldId="10627"/>
        </pc:sldMkLst>
        <pc:spChg chg="mod">
          <ac:chgData name="Lara Jaquemai" userId="S::jaquemairn_gmail.com#ext#@nh4h.onmicrosoft.com::f2909bf4-54f3-4433-b4a0-4ecc0a736274" providerId="AD" clId="Web-{E516A506-F3DF-4C6D-83B8-908793B8941D}" dt="2021-11-06T17:56:10.374" v="160" actId="20577"/>
          <ac:spMkLst>
            <pc:docMk/>
            <pc:sldMk cId="2233709375" sldId="10627"/>
            <ac:spMk id="3" creationId="{6CC77125-3010-8943-88B3-597FB54A8C53}"/>
          </ac:spMkLst>
        </pc:spChg>
        <pc:picChg chg="add mod">
          <ac:chgData name="Lara Jaquemai" userId="S::jaquemairn_gmail.com#ext#@nh4h.onmicrosoft.com::f2909bf4-54f3-4433-b4a0-4ecc0a736274" providerId="AD" clId="Web-{E516A506-F3DF-4C6D-83B8-908793B8941D}" dt="2021-11-06T17:56:20.468" v="163" actId="14100"/>
          <ac:picMkLst>
            <pc:docMk/>
            <pc:sldMk cId="2233709375" sldId="10627"/>
            <ac:picMk id="4" creationId="{E338F5D8-5642-45F1-8653-89FEACB9FE8A}"/>
          </ac:picMkLst>
        </pc:picChg>
      </pc:sldChg>
      <pc:sldChg chg="new del">
        <pc:chgData name="Lara Jaquemai" userId="S::jaquemairn_gmail.com#ext#@nh4h.onmicrosoft.com::f2909bf4-54f3-4433-b4a0-4ecc0a736274" providerId="AD" clId="Web-{E516A506-F3DF-4C6D-83B8-908793B8941D}" dt="2021-11-06T18:15:04.098" v="233"/>
        <pc:sldMkLst>
          <pc:docMk/>
          <pc:sldMk cId="2377561377" sldId="10635"/>
        </pc:sldMkLst>
      </pc:sldChg>
    </pc:docChg>
  </pc:docChgLst>
  <pc:docChgLst>
    <pc:chgData name="Lara Jaquemai" userId="S::jaquemairn_gmail.com#ext#@nh4h.onmicrosoft.com::f2909bf4-54f3-4433-b4a0-4ecc0a736274" providerId="AD" clId="Web-{DEFC2B13-06E9-450D-A9F6-12BFA53548E3}"/>
    <pc:docChg chg="modSld">
      <pc:chgData name="Lara Jaquemai" userId="S::jaquemairn_gmail.com#ext#@nh4h.onmicrosoft.com::f2909bf4-54f3-4433-b4a0-4ecc0a736274" providerId="AD" clId="Web-{DEFC2B13-06E9-450D-A9F6-12BFA53548E3}" dt="2021-11-07T04:58:21.773" v="183"/>
      <pc:docMkLst>
        <pc:docMk/>
      </pc:docMkLst>
      <pc:sldChg chg="modSp modNotes">
        <pc:chgData name="Lara Jaquemai" userId="S::jaquemairn_gmail.com#ext#@nh4h.onmicrosoft.com::f2909bf4-54f3-4433-b4a0-4ecc0a736274" providerId="AD" clId="Web-{DEFC2B13-06E9-450D-A9F6-12BFA53548E3}" dt="2021-11-07T04:58:21.773" v="183"/>
        <pc:sldMkLst>
          <pc:docMk/>
          <pc:sldMk cId="3032607302" sldId="10618"/>
        </pc:sldMkLst>
        <pc:spChg chg="mod">
          <ac:chgData name="Lara Jaquemai" userId="S::jaquemairn_gmail.com#ext#@nh4h.onmicrosoft.com::f2909bf4-54f3-4433-b4a0-4ecc0a736274" providerId="AD" clId="Web-{DEFC2B13-06E9-450D-A9F6-12BFA53548E3}" dt="2021-11-07T04:52:58.263" v="138" actId="20577"/>
          <ac:spMkLst>
            <pc:docMk/>
            <pc:sldMk cId="3032607302" sldId="10618"/>
            <ac:spMk id="3" creationId="{B3011B46-AEDD-0845-AAF3-FC440A76A4DD}"/>
          </ac:spMkLst>
        </pc:spChg>
      </pc:sldChg>
      <pc:sldChg chg="modNotes">
        <pc:chgData name="Lara Jaquemai" userId="S::jaquemairn_gmail.com#ext#@nh4h.onmicrosoft.com::f2909bf4-54f3-4433-b4a0-4ecc0a736274" providerId="AD" clId="Web-{DEFC2B13-06E9-450D-A9F6-12BFA53548E3}" dt="2021-11-07T04:49:50.250" v="120"/>
        <pc:sldMkLst>
          <pc:docMk/>
          <pc:sldMk cId="608815595" sldId="10620"/>
        </pc:sldMkLst>
      </pc:sldChg>
      <pc:sldChg chg="modNotes">
        <pc:chgData name="Lara Jaquemai" userId="S::jaquemairn_gmail.com#ext#@nh4h.onmicrosoft.com::f2909bf4-54f3-4433-b4a0-4ecc0a736274" providerId="AD" clId="Web-{DEFC2B13-06E9-450D-A9F6-12BFA53548E3}" dt="2021-11-07T04:49:25.532" v="118"/>
        <pc:sldMkLst>
          <pc:docMk/>
          <pc:sldMk cId="1463614882" sldId="10621"/>
        </pc:sldMkLst>
      </pc:sldChg>
      <pc:sldChg chg="modSp">
        <pc:chgData name="Lara Jaquemai" userId="S::jaquemairn_gmail.com#ext#@nh4h.onmicrosoft.com::f2909bf4-54f3-4433-b4a0-4ecc0a736274" providerId="AD" clId="Web-{DEFC2B13-06E9-450D-A9F6-12BFA53548E3}" dt="2021-11-07T04:50:27.281" v="125" actId="20577"/>
        <pc:sldMkLst>
          <pc:docMk/>
          <pc:sldMk cId="1786893396" sldId="10625"/>
        </pc:sldMkLst>
        <pc:spChg chg="mod">
          <ac:chgData name="Lara Jaquemai" userId="S::jaquemairn_gmail.com#ext#@nh4h.onmicrosoft.com::f2909bf4-54f3-4433-b4a0-4ecc0a736274" providerId="AD" clId="Web-{DEFC2B13-06E9-450D-A9F6-12BFA53548E3}" dt="2021-11-07T04:50:27.281" v="125" actId="20577"/>
          <ac:spMkLst>
            <pc:docMk/>
            <pc:sldMk cId="1786893396" sldId="10625"/>
            <ac:spMk id="3" creationId="{18F148FD-C706-6740-AB38-5455211202DC}"/>
          </ac:spMkLst>
        </pc:spChg>
      </pc:sldChg>
      <pc:sldChg chg="modSp modNotes">
        <pc:chgData name="Lara Jaquemai" userId="S::jaquemairn_gmail.com#ext#@nh4h.onmicrosoft.com::f2909bf4-54f3-4433-b4a0-4ecc0a736274" providerId="AD" clId="Web-{DEFC2B13-06E9-450D-A9F6-12BFA53548E3}" dt="2021-11-07T04:58:09.430" v="180"/>
        <pc:sldMkLst>
          <pc:docMk/>
          <pc:sldMk cId="254329749" sldId="10644"/>
        </pc:sldMkLst>
        <pc:spChg chg="mod">
          <ac:chgData name="Lara Jaquemai" userId="S::jaquemairn_gmail.com#ext#@nh4h.onmicrosoft.com::f2909bf4-54f3-4433-b4a0-4ecc0a736274" providerId="AD" clId="Web-{DEFC2B13-06E9-450D-A9F6-12BFA53548E3}" dt="2021-11-07T04:56:03.932" v="173" actId="20577"/>
          <ac:spMkLst>
            <pc:docMk/>
            <pc:sldMk cId="254329749" sldId="10644"/>
            <ac:spMk id="3" creationId="{CAE916A8-2F14-4EB1-A712-9C3453ABC62B}"/>
          </ac:spMkLst>
        </pc:spChg>
      </pc:sldChg>
    </pc:docChg>
  </pc:docChgLst>
  <pc:docChgLst>
    <pc:chgData name="Ng, Rachel K" userId="S::rng4_northwell.edu#ext#@nh4h.onmicrosoft.com::cb322b1b-a4cd-4b68-9cd7-8d56a1ba014c" providerId="AD" clId="Web-{3C22D36B-B954-439F-82C1-6DAB928C659A}"/>
    <pc:docChg chg="modSld">
      <pc:chgData name="Ng, Rachel K" userId="S::rng4_northwell.edu#ext#@nh4h.onmicrosoft.com::cb322b1b-a4cd-4b68-9cd7-8d56a1ba014c" providerId="AD" clId="Web-{3C22D36B-B954-439F-82C1-6DAB928C659A}" dt="2021-11-07T02:57:48.516" v="0" actId="1076"/>
      <pc:docMkLst>
        <pc:docMk/>
      </pc:docMkLst>
      <pc:sldChg chg="modSp">
        <pc:chgData name="Ng, Rachel K" userId="S::rng4_northwell.edu#ext#@nh4h.onmicrosoft.com::cb322b1b-a4cd-4b68-9cd7-8d56a1ba014c" providerId="AD" clId="Web-{3C22D36B-B954-439F-82C1-6DAB928C659A}" dt="2021-11-07T02:57:48.516" v="0" actId="1076"/>
        <pc:sldMkLst>
          <pc:docMk/>
          <pc:sldMk cId="3944317562" sldId="10640"/>
        </pc:sldMkLst>
        <pc:spChg chg="mod">
          <ac:chgData name="Ng, Rachel K" userId="S::rng4_northwell.edu#ext#@nh4h.onmicrosoft.com::cb322b1b-a4cd-4b68-9cd7-8d56a1ba014c" providerId="AD" clId="Web-{3C22D36B-B954-439F-82C1-6DAB928C659A}" dt="2021-11-07T02:57:48.516" v="0" actId="1076"/>
          <ac:spMkLst>
            <pc:docMk/>
            <pc:sldMk cId="3944317562" sldId="10640"/>
            <ac:spMk id="2" creationId="{C4AAFC95-DAB4-4247-B5EB-962D8A8B6F59}"/>
          </ac:spMkLst>
        </pc:spChg>
      </pc:sldChg>
    </pc:docChg>
  </pc:docChgLst>
  <pc:docChgLst>
    <pc:chgData name="Lara Jaquemai" userId="S::jaquemairn_gmail.com#ext#@nh4h.onmicrosoft.com::f2909bf4-54f3-4433-b4a0-4ecc0a736274" providerId="AD" clId="Web-{44105F50-6B57-4BDF-B8C8-42A6602A1D36}"/>
    <pc:docChg chg="modSld sldOrd">
      <pc:chgData name="Lara Jaquemai" userId="S::jaquemairn_gmail.com#ext#@nh4h.onmicrosoft.com::f2909bf4-54f3-4433-b4a0-4ecc0a736274" providerId="AD" clId="Web-{44105F50-6B57-4BDF-B8C8-42A6602A1D36}" dt="2021-11-06T20:01:34.702" v="136" actId="20577"/>
      <pc:docMkLst>
        <pc:docMk/>
      </pc:docMkLst>
      <pc:sldChg chg="modSp">
        <pc:chgData name="Lara Jaquemai" userId="S::jaquemairn_gmail.com#ext#@nh4h.onmicrosoft.com::f2909bf4-54f3-4433-b4a0-4ecc0a736274" providerId="AD" clId="Web-{44105F50-6B57-4BDF-B8C8-42A6602A1D36}" dt="2021-11-06T20:01:34.702" v="136" actId="20577"/>
        <pc:sldMkLst>
          <pc:docMk/>
          <pc:sldMk cId="730098645" sldId="362"/>
        </pc:sldMkLst>
        <pc:spChg chg="mod">
          <ac:chgData name="Lara Jaquemai" userId="S::jaquemairn_gmail.com#ext#@nh4h.onmicrosoft.com::f2909bf4-54f3-4433-b4a0-4ecc0a736274" providerId="AD" clId="Web-{44105F50-6B57-4BDF-B8C8-42A6602A1D36}" dt="2021-11-06T20:01:34.702" v="136" actId="20577"/>
          <ac:spMkLst>
            <pc:docMk/>
            <pc:sldMk cId="730098645" sldId="362"/>
            <ac:spMk id="4" creationId="{00000000-0000-0000-0000-000000000000}"/>
          </ac:spMkLst>
        </pc:spChg>
      </pc:sldChg>
      <pc:sldChg chg="ord">
        <pc:chgData name="Lara Jaquemai" userId="S::jaquemairn_gmail.com#ext#@nh4h.onmicrosoft.com::f2909bf4-54f3-4433-b4a0-4ecc0a736274" providerId="AD" clId="Web-{44105F50-6B57-4BDF-B8C8-42A6602A1D36}" dt="2021-11-06T19:40:28.328" v="0"/>
        <pc:sldMkLst>
          <pc:docMk/>
          <pc:sldMk cId="202033310" sldId="363"/>
        </pc:sldMkLst>
      </pc:sldChg>
      <pc:sldChg chg="modSp">
        <pc:chgData name="Lara Jaquemai" userId="S::jaquemairn_gmail.com#ext#@nh4h.onmicrosoft.com::f2909bf4-54f3-4433-b4a0-4ecc0a736274" providerId="AD" clId="Web-{44105F50-6B57-4BDF-B8C8-42A6602A1D36}" dt="2021-11-06T19:55:17.046" v="6" actId="1076"/>
        <pc:sldMkLst>
          <pc:docMk/>
          <pc:sldMk cId="1786893396" sldId="10625"/>
        </pc:sldMkLst>
        <pc:spChg chg="mod">
          <ac:chgData name="Lara Jaquemai" userId="S::jaquemairn_gmail.com#ext#@nh4h.onmicrosoft.com::f2909bf4-54f3-4433-b4a0-4ecc0a736274" providerId="AD" clId="Web-{44105F50-6B57-4BDF-B8C8-42A6602A1D36}" dt="2021-11-06T19:55:14.718" v="5" actId="20577"/>
          <ac:spMkLst>
            <pc:docMk/>
            <pc:sldMk cId="1786893396" sldId="10625"/>
            <ac:spMk id="3" creationId="{18F148FD-C706-6740-AB38-5455211202DC}"/>
          </ac:spMkLst>
        </pc:spChg>
        <pc:picChg chg="mod">
          <ac:chgData name="Lara Jaquemai" userId="S::jaquemairn_gmail.com#ext#@nh4h.onmicrosoft.com::f2909bf4-54f3-4433-b4a0-4ecc0a736274" providerId="AD" clId="Web-{44105F50-6B57-4BDF-B8C8-42A6602A1D36}" dt="2021-11-06T19:55:17.046" v="6" actId="1076"/>
          <ac:picMkLst>
            <pc:docMk/>
            <pc:sldMk cId="1786893396" sldId="10625"/>
            <ac:picMk id="4" creationId="{FF250895-9664-404C-A5BB-E6D0F658B8B0}"/>
          </ac:picMkLst>
        </pc:picChg>
      </pc:sldChg>
      <pc:sldChg chg="modSp">
        <pc:chgData name="Lara Jaquemai" userId="S::jaquemairn_gmail.com#ext#@nh4h.onmicrosoft.com::f2909bf4-54f3-4433-b4a0-4ecc0a736274" providerId="AD" clId="Web-{44105F50-6B57-4BDF-B8C8-42A6602A1D36}" dt="2021-11-06T20:00:16.265" v="131" actId="20577"/>
        <pc:sldMkLst>
          <pc:docMk/>
          <pc:sldMk cId="2127211978" sldId="10626"/>
        </pc:sldMkLst>
        <pc:spChg chg="mod">
          <ac:chgData name="Lara Jaquemai" userId="S::jaquemairn_gmail.com#ext#@nh4h.onmicrosoft.com::f2909bf4-54f3-4433-b4a0-4ecc0a736274" providerId="AD" clId="Web-{44105F50-6B57-4BDF-B8C8-42A6602A1D36}" dt="2021-11-06T20:00:16.265" v="131" actId="20577"/>
          <ac:spMkLst>
            <pc:docMk/>
            <pc:sldMk cId="2127211978" sldId="10626"/>
            <ac:spMk id="3" creationId="{18F148FD-C706-6740-AB38-5455211202DC}"/>
          </ac:spMkLst>
        </pc:spChg>
      </pc:sldChg>
      <pc:sldChg chg="modSp">
        <pc:chgData name="Lara Jaquemai" userId="S::jaquemairn_gmail.com#ext#@nh4h.onmicrosoft.com::f2909bf4-54f3-4433-b4a0-4ecc0a736274" providerId="AD" clId="Web-{44105F50-6B57-4BDF-B8C8-42A6602A1D36}" dt="2021-11-06T20:00:59.499" v="132" actId="20577"/>
        <pc:sldMkLst>
          <pc:docMk/>
          <pc:sldMk cId="377435298" sldId="10638"/>
        </pc:sldMkLst>
        <pc:spChg chg="mod">
          <ac:chgData name="Lara Jaquemai" userId="S::jaquemairn_gmail.com#ext#@nh4h.onmicrosoft.com::f2909bf4-54f3-4433-b4a0-4ecc0a736274" providerId="AD" clId="Web-{44105F50-6B57-4BDF-B8C8-42A6602A1D36}" dt="2021-11-06T20:00:59.499" v="132" actId="20577"/>
          <ac:spMkLst>
            <pc:docMk/>
            <pc:sldMk cId="377435298" sldId="10638"/>
            <ac:spMk id="3" creationId="{B3011B46-AEDD-0845-AAF3-FC440A76A4DD}"/>
          </ac:spMkLst>
        </pc:spChg>
      </pc:sldChg>
    </pc:docChg>
  </pc:docChgLst>
  <pc:docChgLst>
    <pc:chgData name="Lara Jaquemai" userId="S::jaquemairn_gmail.com#ext#@nh4h.onmicrosoft.com::f2909bf4-54f3-4433-b4a0-4ecc0a736274" providerId="AD" clId="Web-{50A8C6AA-7E9E-4B88-9EBA-4A59FF849C5E}"/>
    <pc:docChg chg="modSld">
      <pc:chgData name="Lara Jaquemai" userId="S::jaquemairn_gmail.com#ext#@nh4h.onmicrosoft.com::f2909bf4-54f3-4433-b4a0-4ecc0a736274" providerId="AD" clId="Web-{50A8C6AA-7E9E-4B88-9EBA-4A59FF849C5E}" dt="2021-11-06T21:42:19.901" v="9"/>
      <pc:docMkLst>
        <pc:docMk/>
      </pc:docMkLst>
      <pc:sldChg chg="delSp modSp">
        <pc:chgData name="Lara Jaquemai" userId="S::jaquemairn_gmail.com#ext#@nh4h.onmicrosoft.com::f2909bf4-54f3-4433-b4a0-4ecc0a736274" providerId="AD" clId="Web-{50A8C6AA-7E9E-4B88-9EBA-4A59FF849C5E}" dt="2021-11-06T21:42:19.901" v="9"/>
        <pc:sldMkLst>
          <pc:docMk/>
          <pc:sldMk cId="808501118" sldId="10637"/>
        </pc:sldMkLst>
        <pc:spChg chg="del">
          <ac:chgData name="Lara Jaquemai" userId="S::jaquemairn_gmail.com#ext#@nh4h.onmicrosoft.com::f2909bf4-54f3-4433-b4a0-4ecc0a736274" providerId="AD" clId="Web-{50A8C6AA-7E9E-4B88-9EBA-4A59FF849C5E}" dt="2021-11-06T21:42:19.901" v="9"/>
          <ac:spMkLst>
            <pc:docMk/>
            <pc:sldMk cId="808501118" sldId="10637"/>
            <ac:spMk id="2" creationId="{586C3748-7472-4EA3-9A17-E13841919255}"/>
          </ac:spMkLst>
        </pc:spChg>
        <pc:spChg chg="del mod">
          <ac:chgData name="Lara Jaquemai" userId="S::jaquemairn_gmail.com#ext#@nh4h.onmicrosoft.com::f2909bf4-54f3-4433-b4a0-4ecc0a736274" providerId="AD" clId="Web-{50A8C6AA-7E9E-4B88-9EBA-4A59FF849C5E}" dt="2021-11-06T21:42:18.495" v="8"/>
          <ac:spMkLst>
            <pc:docMk/>
            <pc:sldMk cId="808501118" sldId="10637"/>
            <ac:spMk id="5" creationId="{0FCFD7B5-B9FC-40BB-BC3D-D3795A6F8F32}"/>
          </ac:spMkLst>
        </pc:spChg>
      </pc:sldChg>
    </pc:docChg>
  </pc:docChgLst>
  <pc:docChgLst>
    <pc:chgData name="Lara Jaquemai" userId="S::jaquemairn_gmail.com#ext#@nh4h.onmicrosoft.com::f2909bf4-54f3-4433-b4a0-4ecc0a736274" providerId="AD" clId="Web-{02BDFE4A-FF11-4081-B263-4004E93DEB4C}"/>
    <pc:docChg chg="modSld">
      <pc:chgData name="Lara Jaquemai" userId="S::jaquemairn_gmail.com#ext#@nh4h.onmicrosoft.com::f2909bf4-54f3-4433-b4a0-4ecc0a736274" providerId="AD" clId="Web-{02BDFE4A-FF11-4081-B263-4004E93DEB4C}" dt="2021-11-07T13:47:27.430" v="2"/>
      <pc:docMkLst>
        <pc:docMk/>
      </pc:docMkLst>
      <pc:sldChg chg="modNotes">
        <pc:chgData name="Lara Jaquemai" userId="S::jaquemairn_gmail.com#ext#@nh4h.onmicrosoft.com::f2909bf4-54f3-4433-b4a0-4ecc0a736274" providerId="AD" clId="Web-{02BDFE4A-FF11-4081-B263-4004E93DEB4C}" dt="2021-11-07T13:47:27.430" v="2"/>
        <pc:sldMkLst>
          <pc:docMk/>
          <pc:sldMk cId="3032607302" sldId="10618"/>
        </pc:sldMkLst>
      </pc:sldChg>
    </pc:docChg>
  </pc:docChgLst>
  <pc:docChgLst>
    <pc:chgData name="Samu Mhlambi" userId="S::samu_nursebra.in#ext#@nh4h.onmicrosoft.com::2e82711e-727c-44c1-a699-ab4019bb4b5b" providerId="AD" clId="Web-{6C76D16F-F8CA-4F60-BCF3-877C84F374F1}"/>
    <pc:docChg chg="modSld">
      <pc:chgData name="Samu Mhlambi" userId="S::samu_nursebra.in#ext#@nh4h.onmicrosoft.com::2e82711e-727c-44c1-a699-ab4019bb4b5b" providerId="AD" clId="Web-{6C76D16F-F8CA-4F60-BCF3-877C84F374F1}" dt="2021-11-07T09:53:05.266" v="19" actId="14100"/>
      <pc:docMkLst>
        <pc:docMk/>
      </pc:docMkLst>
      <pc:sldChg chg="addSp delSp modSp">
        <pc:chgData name="Samu Mhlambi" userId="S::samu_nursebra.in#ext#@nh4h.onmicrosoft.com::2e82711e-727c-44c1-a699-ab4019bb4b5b" providerId="AD" clId="Web-{6C76D16F-F8CA-4F60-BCF3-877C84F374F1}" dt="2021-11-07T09:53:05.266" v="19" actId="14100"/>
        <pc:sldMkLst>
          <pc:docMk/>
          <pc:sldMk cId="730098645" sldId="362"/>
        </pc:sldMkLst>
        <pc:spChg chg="del">
          <ac:chgData name="Samu Mhlambi" userId="S::samu_nursebra.in#ext#@nh4h.onmicrosoft.com::2e82711e-727c-44c1-a699-ab4019bb4b5b" providerId="AD" clId="Web-{6C76D16F-F8CA-4F60-BCF3-877C84F374F1}" dt="2021-11-07T09:48:55.797" v="3"/>
          <ac:spMkLst>
            <pc:docMk/>
            <pc:sldMk cId="730098645" sldId="362"/>
            <ac:spMk id="2" creationId="{00000000-0000-0000-0000-000000000000}"/>
          </ac:spMkLst>
        </pc:spChg>
        <pc:spChg chg="del mod">
          <ac:chgData name="Samu Mhlambi" userId="S::samu_nursebra.in#ext#@nh4h.onmicrosoft.com::2e82711e-727c-44c1-a699-ab4019bb4b5b" providerId="AD" clId="Web-{6C76D16F-F8CA-4F60-BCF3-877C84F374F1}" dt="2021-11-07T09:48:53.469" v="2"/>
          <ac:spMkLst>
            <pc:docMk/>
            <pc:sldMk cId="730098645" sldId="362"/>
            <ac:spMk id="4" creationId="{00000000-0000-0000-0000-000000000000}"/>
          </ac:spMkLst>
        </pc:spChg>
        <pc:spChg chg="add del mod">
          <ac:chgData name="Samu Mhlambi" userId="S::samu_nursebra.in#ext#@nh4h.onmicrosoft.com::2e82711e-727c-44c1-a699-ab4019bb4b5b" providerId="AD" clId="Web-{6C76D16F-F8CA-4F60-BCF3-877C84F374F1}" dt="2021-11-07T09:48:58.219" v="4"/>
          <ac:spMkLst>
            <pc:docMk/>
            <pc:sldMk cId="730098645" sldId="362"/>
            <ac:spMk id="5" creationId="{6C38667C-6845-49AE-A2E9-E84A96322F8A}"/>
          </ac:spMkLst>
        </pc:spChg>
        <pc:spChg chg="add del mod">
          <ac:chgData name="Samu Mhlambi" userId="S::samu_nursebra.in#ext#@nh4h.onmicrosoft.com::2e82711e-727c-44c1-a699-ab4019bb4b5b" providerId="AD" clId="Web-{6C76D16F-F8CA-4F60-BCF3-877C84F374F1}" dt="2021-11-07T09:49:29.737" v="8"/>
          <ac:spMkLst>
            <pc:docMk/>
            <pc:sldMk cId="730098645" sldId="362"/>
            <ac:spMk id="6" creationId="{F4BAFED5-A0F7-4968-BE98-7D2EA5E49F9E}"/>
          </ac:spMkLst>
        </pc:spChg>
        <pc:picChg chg="add del mod">
          <ac:chgData name="Samu Mhlambi" userId="S::samu_nursebra.in#ext#@nh4h.onmicrosoft.com::2e82711e-727c-44c1-a699-ab4019bb4b5b" providerId="AD" clId="Web-{6C76D16F-F8CA-4F60-BCF3-877C84F374F1}" dt="2021-11-07T09:50:25.771" v="16"/>
          <ac:picMkLst>
            <pc:docMk/>
            <pc:sldMk cId="730098645" sldId="362"/>
            <ac:picMk id="7" creationId="{C5D74258-3719-4071-9520-A67B1251D427}"/>
          </ac:picMkLst>
        </pc:picChg>
        <pc:picChg chg="add mod">
          <ac:chgData name="Samu Mhlambi" userId="S::samu_nursebra.in#ext#@nh4h.onmicrosoft.com::2e82711e-727c-44c1-a699-ab4019bb4b5b" providerId="AD" clId="Web-{6C76D16F-F8CA-4F60-BCF3-877C84F374F1}" dt="2021-11-07T09:53:05.266" v="19" actId="14100"/>
          <ac:picMkLst>
            <pc:docMk/>
            <pc:sldMk cId="730098645" sldId="362"/>
            <ac:picMk id="8" creationId="{EE1E82B0-36F9-4889-AE92-312EF6D0C467}"/>
          </ac:picMkLst>
        </pc:picChg>
      </pc:sldChg>
    </pc:docChg>
  </pc:docChgLst>
  <pc:docChgLst>
    <pc:chgData name="Lara Jaquemai" userId="S::jaquemairn_gmail.com#ext#@nh4h.onmicrosoft.com::f2909bf4-54f3-4433-b4a0-4ecc0a736274" providerId="AD" clId="Web-{6BA2E7C7-61F6-400F-AA2A-4517C92EB1AF}"/>
    <pc:docChg chg="modSld">
      <pc:chgData name="Lara Jaquemai" userId="S::jaquemairn_gmail.com#ext#@nh4h.onmicrosoft.com::f2909bf4-54f3-4433-b4a0-4ecc0a736274" providerId="AD" clId="Web-{6BA2E7C7-61F6-400F-AA2A-4517C92EB1AF}" dt="2021-11-07T00:45:19.906" v="148" actId="20577"/>
      <pc:docMkLst>
        <pc:docMk/>
      </pc:docMkLst>
      <pc:sldChg chg="modSp">
        <pc:chgData name="Lara Jaquemai" userId="S::jaquemairn_gmail.com#ext#@nh4h.onmicrosoft.com::f2909bf4-54f3-4433-b4a0-4ecc0a736274" providerId="AD" clId="Web-{6BA2E7C7-61F6-400F-AA2A-4517C92EB1AF}" dt="2021-11-07T00:45:19.906" v="148" actId="20577"/>
        <pc:sldMkLst>
          <pc:docMk/>
          <pc:sldMk cId="608815595" sldId="10620"/>
        </pc:sldMkLst>
        <pc:spChg chg="mod">
          <ac:chgData name="Lara Jaquemai" userId="S::jaquemairn_gmail.com#ext#@nh4h.onmicrosoft.com::f2909bf4-54f3-4433-b4a0-4ecc0a736274" providerId="AD" clId="Web-{6BA2E7C7-61F6-400F-AA2A-4517C92EB1AF}" dt="2021-11-07T00:45:19.906" v="148" actId="20577"/>
          <ac:spMkLst>
            <pc:docMk/>
            <pc:sldMk cId="608815595" sldId="10620"/>
            <ac:spMk id="3" creationId="{A84C3720-FA51-094D-AF9E-23222EB6AECC}"/>
          </ac:spMkLst>
        </pc:spChg>
        <pc:graphicFrameChg chg="mod modGraphic">
          <ac:chgData name="Lara Jaquemai" userId="S::jaquemairn_gmail.com#ext#@nh4h.onmicrosoft.com::f2909bf4-54f3-4433-b4a0-4ecc0a736274" providerId="AD" clId="Web-{6BA2E7C7-61F6-400F-AA2A-4517C92EB1AF}" dt="2021-11-07T00:43:10.704" v="145"/>
          <ac:graphicFrameMkLst>
            <pc:docMk/>
            <pc:sldMk cId="608815595" sldId="10620"/>
            <ac:graphicFrameMk id="6" creationId="{7A539B5B-240F-4A14-AC4F-40E090F7A725}"/>
          </ac:graphicFrameMkLst>
        </pc:graphicFrameChg>
      </pc:sldChg>
    </pc:docChg>
  </pc:docChgLst>
  <pc:docChgLst>
    <pc:chgData name="Samu Mhlambi" userId="S::samu_nursebra.in#ext#@nh4h.onmicrosoft.com::2e82711e-727c-44c1-a699-ab4019bb4b5b" providerId="AD" clId="Web-{F7A05C89-FB09-45E6-9505-7942EBF1FE15}"/>
    <pc:docChg chg="mod delSld modSld sldOrd">
      <pc:chgData name="Samu Mhlambi" userId="S::samu_nursebra.in#ext#@nh4h.onmicrosoft.com::2e82711e-727c-44c1-a699-ab4019bb4b5b" providerId="AD" clId="Web-{F7A05C89-FB09-45E6-9505-7942EBF1FE15}" dt="2021-11-07T02:25:53.980" v="128" actId="1076"/>
      <pc:docMkLst>
        <pc:docMk/>
      </pc:docMkLst>
      <pc:sldChg chg="modSp">
        <pc:chgData name="Samu Mhlambi" userId="S::samu_nursebra.in#ext#@nh4h.onmicrosoft.com::2e82711e-727c-44c1-a699-ab4019bb4b5b" providerId="AD" clId="Web-{F7A05C89-FB09-45E6-9505-7942EBF1FE15}" dt="2021-11-07T02:16:10.530" v="41" actId="20577"/>
        <pc:sldMkLst>
          <pc:docMk/>
          <pc:sldMk cId="730098645" sldId="362"/>
        </pc:sldMkLst>
        <pc:spChg chg="mod">
          <ac:chgData name="Samu Mhlambi" userId="S::samu_nursebra.in#ext#@nh4h.onmicrosoft.com::2e82711e-727c-44c1-a699-ab4019bb4b5b" providerId="AD" clId="Web-{F7A05C89-FB09-45E6-9505-7942EBF1FE15}" dt="2021-11-07T02:16:10.530" v="41" actId="20577"/>
          <ac:spMkLst>
            <pc:docMk/>
            <pc:sldMk cId="730098645" sldId="362"/>
            <ac:spMk id="2" creationId="{00000000-0000-0000-0000-000000000000}"/>
          </ac:spMkLst>
        </pc:spChg>
      </pc:sldChg>
      <pc:sldChg chg="addSp delSp modSp addCm">
        <pc:chgData name="Samu Mhlambi" userId="S::samu_nursebra.in#ext#@nh4h.onmicrosoft.com::2e82711e-727c-44c1-a699-ab4019bb4b5b" providerId="AD" clId="Web-{F7A05C89-FB09-45E6-9505-7942EBF1FE15}" dt="2021-11-07T02:22:00.850" v="90" actId="14100"/>
        <pc:sldMkLst>
          <pc:docMk/>
          <pc:sldMk cId="3032607302" sldId="10618"/>
        </pc:sldMkLst>
        <pc:spChg chg="mod">
          <ac:chgData name="Samu Mhlambi" userId="S::samu_nursebra.in#ext#@nh4h.onmicrosoft.com::2e82711e-727c-44c1-a699-ab4019bb4b5b" providerId="AD" clId="Web-{F7A05C89-FB09-45E6-9505-7942EBF1FE15}" dt="2021-11-07T02:22:00.850" v="90" actId="14100"/>
          <ac:spMkLst>
            <pc:docMk/>
            <pc:sldMk cId="3032607302" sldId="10618"/>
            <ac:spMk id="3" creationId="{B3011B46-AEDD-0845-AAF3-FC440A76A4DD}"/>
          </ac:spMkLst>
        </pc:spChg>
        <pc:spChg chg="add del mod">
          <ac:chgData name="Samu Mhlambi" userId="S::samu_nursebra.in#ext#@nh4h.onmicrosoft.com::2e82711e-727c-44c1-a699-ab4019bb4b5b" providerId="AD" clId="Web-{F7A05C89-FB09-45E6-9505-7942EBF1FE15}" dt="2021-11-07T02:20:38.395" v="73"/>
          <ac:spMkLst>
            <pc:docMk/>
            <pc:sldMk cId="3032607302" sldId="10618"/>
            <ac:spMk id="8" creationId="{7920577A-7CDC-4276-B8B6-CB8FCCC8B401}"/>
          </ac:spMkLst>
        </pc:spChg>
        <pc:picChg chg="del mod ord">
          <ac:chgData name="Samu Mhlambi" userId="S::samu_nursebra.in#ext#@nh4h.onmicrosoft.com::2e82711e-727c-44c1-a699-ab4019bb4b5b" providerId="AD" clId="Web-{F7A05C89-FB09-45E6-9505-7942EBF1FE15}" dt="2021-11-07T02:21:21.068" v="85"/>
          <ac:picMkLst>
            <pc:docMk/>
            <pc:sldMk cId="3032607302" sldId="10618"/>
            <ac:picMk id="6" creationId="{15527AEB-3E81-4866-8C58-0524F6878B5D}"/>
          </ac:picMkLst>
        </pc:picChg>
      </pc:sldChg>
      <pc:sldChg chg="addSp delSp modSp addCm modCm">
        <pc:chgData name="Samu Mhlambi" userId="S::samu_nursebra.in#ext#@nh4h.onmicrosoft.com::2e82711e-727c-44c1-a699-ab4019bb4b5b" providerId="AD" clId="Web-{F7A05C89-FB09-45E6-9505-7942EBF1FE15}" dt="2021-11-07T02:25:53.980" v="128" actId="1076"/>
        <pc:sldMkLst>
          <pc:docMk/>
          <pc:sldMk cId="608815595" sldId="10620"/>
        </pc:sldMkLst>
        <pc:spChg chg="add del mod">
          <ac:chgData name="Samu Mhlambi" userId="S::samu_nursebra.in#ext#@nh4h.onmicrosoft.com::2e82711e-727c-44c1-a699-ab4019bb4b5b" providerId="AD" clId="Web-{F7A05C89-FB09-45E6-9505-7942EBF1FE15}" dt="2021-11-07T02:23:37.368" v="111"/>
          <ac:spMkLst>
            <pc:docMk/>
            <pc:sldMk cId="608815595" sldId="10620"/>
            <ac:spMk id="7" creationId="{145CD533-CFF8-44D9-8DD6-011D9B590311}"/>
          </ac:spMkLst>
        </pc:spChg>
        <pc:spChg chg="add del">
          <ac:chgData name="Samu Mhlambi" userId="S::samu_nursebra.in#ext#@nh4h.onmicrosoft.com::2e82711e-727c-44c1-a699-ab4019bb4b5b" providerId="AD" clId="Web-{F7A05C89-FB09-45E6-9505-7942EBF1FE15}" dt="2021-11-07T02:22:32.132" v="95"/>
          <ac:spMkLst>
            <pc:docMk/>
            <pc:sldMk cId="608815595" sldId="10620"/>
            <ac:spMk id="8" creationId="{9AA0C68C-24C3-44ED-B460-E8D10786AE5D}"/>
          </ac:spMkLst>
        </pc:spChg>
        <pc:spChg chg="add del">
          <ac:chgData name="Samu Mhlambi" userId="S::samu_nursebra.in#ext#@nh4h.onmicrosoft.com::2e82711e-727c-44c1-a699-ab4019bb4b5b" providerId="AD" clId="Web-{F7A05C89-FB09-45E6-9505-7942EBF1FE15}" dt="2021-11-07T02:22:30.976" v="94"/>
          <ac:spMkLst>
            <pc:docMk/>
            <pc:sldMk cId="608815595" sldId="10620"/>
            <ac:spMk id="9" creationId="{EF94FDA4-A420-46E6-ADD4-5CE4E3A827D7}"/>
          </ac:spMkLst>
        </pc:spChg>
        <pc:spChg chg="add del">
          <ac:chgData name="Samu Mhlambi" userId="S::samu_nursebra.in#ext#@nh4h.onmicrosoft.com::2e82711e-727c-44c1-a699-ab4019bb4b5b" providerId="AD" clId="Web-{F7A05C89-FB09-45E6-9505-7942EBF1FE15}" dt="2021-11-07T02:23:39.993" v="112"/>
          <ac:spMkLst>
            <pc:docMk/>
            <pc:sldMk cId="608815595" sldId="10620"/>
            <ac:spMk id="10" creationId="{78A7D32A-2658-45D0-9D51-DE3E9932F3A1}"/>
          </ac:spMkLst>
        </pc:spChg>
        <pc:spChg chg="add del mod">
          <ac:chgData name="Samu Mhlambi" userId="S::samu_nursebra.in#ext#@nh4h.onmicrosoft.com::2e82711e-727c-44c1-a699-ab4019bb4b5b" providerId="AD" clId="Web-{F7A05C89-FB09-45E6-9505-7942EBF1FE15}" dt="2021-11-07T02:24:49.073" v="115"/>
          <ac:spMkLst>
            <pc:docMk/>
            <pc:sldMk cId="608815595" sldId="10620"/>
            <ac:spMk id="11" creationId="{358D453C-765F-4A3C-A93C-89FE123E7186}"/>
          </ac:spMkLst>
        </pc:spChg>
        <pc:spChg chg="add mod">
          <ac:chgData name="Samu Mhlambi" userId="S::samu_nursebra.in#ext#@nh4h.onmicrosoft.com::2e82711e-727c-44c1-a699-ab4019bb4b5b" providerId="AD" clId="Web-{F7A05C89-FB09-45E6-9505-7942EBF1FE15}" dt="2021-11-07T02:25:53.980" v="128" actId="1076"/>
          <ac:spMkLst>
            <pc:docMk/>
            <pc:sldMk cId="608815595" sldId="10620"/>
            <ac:spMk id="12" creationId="{D4B00886-9A6A-43AA-9224-4A3F9C5BE486}"/>
          </ac:spMkLst>
        </pc:spChg>
        <pc:graphicFrameChg chg="modGraphic">
          <ac:chgData name="Samu Mhlambi" userId="S::samu_nursebra.in#ext#@nh4h.onmicrosoft.com::2e82711e-727c-44c1-a699-ab4019bb4b5b" providerId="AD" clId="Web-{F7A05C89-FB09-45E6-9505-7942EBF1FE15}" dt="2021-11-07T02:14:52.293" v="13"/>
          <ac:graphicFrameMkLst>
            <pc:docMk/>
            <pc:sldMk cId="608815595" sldId="10620"/>
            <ac:graphicFrameMk id="6" creationId="{7A539B5B-240F-4A14-AC4F-40E090F7A725}"/>
          </ac:graphicFrameMkLst>
        </pc:graphicFrameChg>
        <pc:picChg chg="add mod">
          <ac:chgData name="Samu Mhlambi" userId="S::samu_nursebra.in#ext#@nh4h.onmicrosoft.com::2e82711e-727c-44c1-a699-ab4019bb4b5b" providerId="AD" clId="Web-{F7A05C89-FB09-45E6-9505-7942EBF1FE15}" dt="2021-11-07T02:21:27.521" v="87" actId="1076"/>
          <ac:picMkLst>
            <pc:docMk/>
            <pc:sldMk cId="608815595" sldId="10620"/>
            <ac:picMk id="4" creationId="{D8BED9C4-0F43-435B-A8AD-BDE6CC8DD434}"/>
          </ac:picMkLst>
        </pc:picChg>
      </pc:sldChg>
      <pc:sldChg chg="addCm">
        <pc:chgData name="Samu Mhlambi" userId="S::samu_nursebra.in#ext#@nh4h.onmicrosoft.com::2e82711e-727c-44c1-a699-ab4019bb4b5b" providerId="AD" clId="Web-{F7A05C89-FB09-45E6-9505-7942EBF1FE15}" dt="2021-11-07T02:00:56.486" v="8"/>
        <pc:sldMkLst>
          <pc:docMk/>
          <pc:sldMk cId="1463614882" sldId="10621"/>
        </pc:sldMkLst>
      </pc:sldChg>
      <pc:sldChg chg="addCm">
        <pc:chgData name="Samu Mhlambi" userId="S::samu_nursebra.in#ext#@nh4h.onmicrosoft.com::2e82711e-727c-44c1-a699-ab4019bb4b5b" providerId="AD" clId="Web-{F7A05C89-FB09-45E6-9505-7942EBF1FE15}" dt="2021-11-07T01:59:47.201" v="7"/>
        <pc:sldMkLst>
          <pc:docMk/>
          <pc:sldMk cId="1786893396" sldId="10625"/>
        </pc:sldMkLst>
      </pc:sldChg>
      <pc:sldChg chg="addSp delSp modSp addCm">
        <pc:chgData name="Samu Mhlambi" userId="S::samu_nursebra.in#ext#@nh4h.onmicrosoft.com::2e82711e-727c-44c1-a699-ab4019bb4b5b" providerId="AD" clId="Web-{F7A05C89-FB09-45E6-9505-7942EBF1FE15}" dt="2021-11-07T02:20:17.848" v="69"/>
        <pc:sldMkLst>
          <pc:docMk/>
          <pc:sldMk cId="808501118" sldId="10637"/>
        </pc:sldMkLst>
        <pc:spChg chg="add del mod">
          <ac:chgData name="Samu Mhlambi" userId="S::samu_nursebra.in#ext#@nh4h.onmicrosoft.com::2e82711e-727c-44c1-a699-ab4019bb4b5b" providerId="AD" clId="Web-{F7A05C89-FB09-45E6-9505-7942EBF1FE15}" dt="2021-11-07T02:20:17.848" v="69"/>
          <ac:spMkLst>
            <pc:docMk/>
            <pc:sldMk cId="808501118" sldId="10637"/>
            <ac:spMk id="5" creationId="{78D0BBD5-9C3C-4F03-B03C-5B02FCF91AC6}"/>
          </ac:spMkLst>
        </pc:spChg>
        <pc:spChg chg="add del mod">
          <ac:chgData name="Samu Mhlambi" userId="S::samu_nursebra.in#ext#@nh4h.onmicrosoft.com::2e82711e-727c-44c1-a699-ab4019bb4b5b" providerId="AD" clId="Web-{F7A05C89-FB09-45E6-9505-7942EBF1FE15}" dt="2021-11-07T02:20:12.457" v="67"/>
          <ac:spMkLst>
            <pc:docMk/>
            <pc:sldMk cId="808501118" sldId="10637"/>
            <ac:spMk id="6" creationId="{B4CE6245-1E34-458F-BB57-B706F03959B6}"/>
          </ac:spMkLst>
        </pc:spChg>
      </pc:sldChg>
      <pc:sldChg chg="del addCm">
        <pc:chgData name="Samu Mhlambi" userId="S::samu_nursebra.in#ext#@nh4h.onmicrosoft.com::2e82711e-727c-44c1-a699-ab4019bb4b5b" providerId="AD" clId="Web-{F7A05C89-FB09-45E6-9505-7942EBF1FE15}" dt="2021-11-07T02:08:28.528" v="10"/>
        <pc:sldMkLst>
          <pc:docMk/>
          <pc:sldMk cId="210357178" sldId="10639"/>
        </pc:sldMkLst>
      </pc:sldChg>
      <pc:sldChg chg="modSp">
        <pc:chgData name="Samu Mhlambi" userId="S::samu_nursebra.in#ext#@nh4h.onmicrosoft.com::2e82711e-727c-44c1-a699-ab4019bb4b5b" providerId="AD" clId="Web-{F7A05C89-FB09-45E6-9505-7942EBF1FE15}" dt="2021-11-07T02:18:39.783" v="42" actId="20577"/>
        <pc:sldMkLst>
          <pc:docMk/>
          <pc:sldMk cId="3263244650" sldId="10642"/>
        </pc:sldMkLst>
        <pc:spChg chg="mod">
          <ac:chgData name="Samu Mhlambi" userId="S::samu_nursebra.in#ext#@nh4h.onmicrosoft.com::2e82711e-727c-44c1-a699-ab4019bb4b5b" providerId="AD" clId="Web-{F7A05C89-FB09-45E6-9505-7942EBF1FE15}" dt="2021-11-07T02:18:39.783" v="42" actId="20577"/>
          <ac:spMkLst>
            <pc:docMk/>
            <pc:sldMk cId="3263244650" sldId="10642"/>
            <ac:spMk id="3" creationId="{AAEC7F1B-3D3F-4CB5-BEF5-0FECD0967B18}"/>
          </ac:spMkLst>
        </pc:spChg>
      </pc:sldChg>
      <pc:sldChg chg="ord addCm">
        <pc:chgData name="Samu Mhlambi" userId="S::samu_nursebra.in#ext#@nh4h.onmicrosoft.com::2e82711e-727c-44c1-a699-ab4019bb4b5b" providerId="AD" clId="Web-{F7A05C89-FB09-45E6-9505-7942EBF1FE15}" dt="2021-11-07T02:08:34.591" v="11"/>
        <pc:sldMkLst>
          <pc:docMk/>
          <pc:sldMk cId="22683195" sldId="10643"/>
        </pc:sldMkLst>
      </pc:sldChg>
      <pc:sldChg chg="addCm">
        <pc:chgData name="Samu Mhlambi" userId="S::samu_nursebra.in#ext#@nh4h.onmicrosoft.com::2e82711e-727c-44c1-a699-ab4019bb4b5b" providerId="AD" clId="Web-{F7A05C89-FB09-45E6-9505-7942EBF1FE15}" dt="2021-11-07T01:51:50.200" v="1"/>
        <pc:sldMkLst>
          <pc:docMk/>
          <pc:sldMk cId="254329749" sldId="10644"/>
        </pc:sldMkLst>
      </pc:sldChg>
    </pc:docChg>
  </pc:docChgLst>
  <pc:docChgLst>
    <pc:chgData name="Ng, Rachel K" userId="S::rng4_northwell.edu#ext#@nh4h.onmicrosoft.com::cb322b1b-a4cd-4b68-9cd7-8d56a1ba014c" providerId="AD" clId="Web-{D01CB14E-6B87-42F7-B177-9FEEFA6D4DA3}"/>
    <pc:docChg chg="addSld delSld modSld sldOrd">
      <pc:chgData name="Ng, Rachel K" userId="S::rng4_northwell.edu#ext#@nh4h.onmicrosoft.com::cb322b1b-a4cd-4b68-9cd7-8d56a1ba014c" providerId="AD" clId="Web-{D01CB14E-6B87-42F7-B177-9FEEFA6D4DA3}" dt="2021-11-07T01:26:08.984" v="1035"/>
      <pc:docMkLst>
        <pc:docMk/>
      </pc:docMkLst>
      <pc:sldChg chg="del">
        <pc:chgData name="Ng, Rachel K" userId="S::rng4_northwell.edu#ext#@nh4h.onmicrosoft.com::cb322b1b-a4cd-4b68-9cd7-8d56a1ba014c" providerId="AD" clId="Web-{D01CB14E-6B87-42F7-B177-9FEEFA6D4DA3}" dt="2021-11-07T01:17:14.377" v="1034"/>
        <pc:sldMkLst>
          <pc:docMk/>
          <pc:sldMk cId="0" sldId="256"/>
        </pc:sldMkLst>
      </pc:sldChg>
      <pc:sldChg chg="del">
        <pc:chgData name="Ng, Rachel K" userId="S::rng4_northwell.edu#ext#@nh4h.onmicrosoft.com::cb322b1b-a4cd-4b68-9cd7-8d56a1ba014c" providerId="AD" clId="Web-{D01CB14E-6B87-42F7-B177-9FEEFA6D4DA3}" dt="2021-11-07T01:05:35.345" v="1011"/>
        <pc:sldMkLst>
          <pc:docMk/>
          <pc:sldMk cId="0" sldId="265"/>
        </pc:sldMkLst>
      </pc:sldChg>
      <pc:sldChg chg="del">
        <pc:chgData name="Ng, Rachel K" userId="S::rng4_northwell.edu#ext#@nh4h.onmicrosoft.com::cb322b1b-a4cd-4b68-9cd7-8d56a1ba014c" providerId="AD" clId="Web-{D01CB14E-6B87-42F7-B177-9FEEFA6D4DA3}" dt="2021-11-07T01:05:34.720" v="1010"/>
        <pc:sldMkLst>
          <pc:docMk/>
          <pc:sldMk cId="0" sldId="266"/>
        </pc:sldMkLst>
      </pc:sldChg>
      <pc:sldChg chg="del">
        <pc:chgData name="Ng, Rachel K" userId="S::rng4_northwell.edu#ext#@nh4h.onmicrosoft.com::cb322b1b-a4cd-4b68-9cd7-8d56a1ba014c" providerId="AD" clId="Web-{D01CB14E-6B87-42F7-B177-9FEEFA6D4DA3}" dt="2021-11-07T01:05:33.751" v="1009"/>
        <pc:sldMkLst>
          <pc:docMk/>
          <pc:sldMk cId="0" sldId="270"/>
        </pc:sldMkLst>
      </pc:sldChg>
      <pc:sldChg chg="del">
        <pc:chgData name="Ng, Rachel K" userId="S::rng4_northwell.edu#ext#@nh4h.onmicrosoft.com::cb322b1b-a4cd-4b68-9cd7-8d56a1ba014c" providerId="AD" clId="Web-{D01CB14E-6B87-42F7-B177-9FEEFA6D4DA3}" dt="2021-11-07T01:05:07.126" v="1002"/>
        <pc:sldMkLst>
          <pc:docMk/>
          <pc:sldMk cId="0" sldId="275"/>
        </pc:sldMkLst>
      </pc:sldChg>
      <pc:sldChg chg="del">
        <pc:chgData name="Ng, Rachel K" userId="S::rng4_northwell.edu#ext#@nh4h.onmicrosoft.com::cb322b1b-a4cd-4b68-9cd7-8d56a1ba014c" providerId="AD" clId="Web-{D01CB14E-6B87-42F7-B177-9FEEFA6D4DA3}" dt="2021-11-07T01:05:20.360" v="1003"/>
        <pc:sldMkLst>
          <pc:docMk/>
          <pc:sldMk cId="1596384258" sldId="311"/>
        </pc:sldMkLst>
      </pc:sldChg>
      <pc:sldChg chg="del">
        <pc:chgData name="Ng, Rachel K" userId="S::rng4_northwell.edu#ext#@nh4h.onmicrosoft.com::cb322b1b-a4cd-4b68-9cd7-8d56a1ba014c" providerId="AD" clId="Web-{D01CB14E-6B87-42F7-B177-9FEEFA6D4DA3}" dt="2021-11-07T01:05:26.861" v="1006"/>
        <pc:sldMkLst>
          <pc:docMk/>
          <pc:sldMk cId="399049100" sldId="317"/>
        </pc:sldMkLst>
      </pc:sldChg>
      <pc:sldChg chg="del">
        <pc:chgData name="Ng, Rachel K" userId="S::rng4_northwell.edu#ext#@nh4h.onmicrosoft.com::cb322b1b-a4cd-4b68-9cd7-8d56a1ba014c" providerId="AD" clId="Web-{D01CB14E-6B87-42F7-B177-9FEEFA6D4DA3}" dt="2021-11-07T01:05:23.126" v="1004"/>
        <pc:sldMkLst>
          <pc:docMk/>
          <pc:sldMk cId="1690653831" sldId="319"/>
        </pc:sldMkLst>
      </pc:sldChg>
      <pc:sldChg chg="del">
        <pc:chgData name="Ng, Rachel K" userId="S::rng4_northwell.edu#ext#@nh4h.onmicrosoft.com::cb322b1b-a4cd-4b68-9cd7-8d56a1ba014c" providerId="AD" clId="Web-{D01CB14E-6B87-42F7-B177-9FEEFA6D4DA3}" dt="2021-11-07T01:05:24.767" v="1005"/>
        <pc:sldMkLst>
          <pc:docMk/>
          <pc:sldMk cId="956726264" sldId="320"/>
        </pc:sldMkLst>
      </pc:sldChg>
      <pc:sldChg chg="del">
        <pc:chgData name="Ng, Rachel K" userId="S::rng4_northwell.edu#ext#@nh4h.onmicrosoft.com::cb322b1b-a4cd-4b68-9cd7-8d56a1ba014c" providerId="AD" clId="Web-{D01CB14E-6B87-42F7-B177-9FEEFA6D4DA3}" dt="2021-11-07T01:05:32.439" v="1008"/>
        <pc:sldMkLst>
          <pc:docMk/>
          <pc:sldMk cId="1347431190" sldId="327"/>
        </pc:sldMkLst>
      </pc:sldChg>
      <pc:sldChg chg="del">
        <pc:chgData name="Ng, Rachel K" userId="S::rng4_northwell.edu#ext#@nh4h.onmicrosoft.com::cb322b1b-a4cd-4b68-9cd7-8d56a1ba014c" providerId="AD" clId="Web-{D01CB14E-6B87-42F7-B177-9FEEFA6D4DA3}" dt="2021-11-07T01:05:30.439" v="1007"/>
        <pc:sldMkLst>
          <pc:docMk/>
          <pc:sldMk cId="3422754276" sldId="328"/>
        </pc:sldMkLst>
      </pc:sldChg>
      <pc:sldChg chg="del">
        <pc:chgData name="Ng, Rachel K" userId="S::rng4_northwell.edu#ext#@nh4h.onmicrosoft.com::cb322b1b-a4cd-4b68-9cd7-8d56a1ba014c" providerId="AD" clId="Web-{D01CB14E-6B87-42F7-B177-9FEEFA6D4DA3}" dt="2021-11-07T01:03:43.733" v="990"/>
        <pc:sldMkLst>
          <pc:docMk/>
          <pc:sldMk cId="1860159039" sldId="329"/>
        </pc:sldMkLst>
      </pc:sldChg>
      <pc:sldChg chg="del">
        <pc:chgData name="Ng, Rachel K" userId="S::rng4_northwell.edu#ext#@nh4h.onmicrosoft.com::cb322b1b-a4cd-4b68-9cd7-8d56a1ba014c" providerId="AD" clId="Web-{D01CB14E-6B87-42F7-B177-9FEEFA6D4DA3}" dt="2021-11-07T01:04:58.407" v="999"/>
        <pc:sldMkLst>
          <pc:docMk/>
          <pc:sldMk cId="1042836464" sldId="333"/>
        </pc:sldMkLst>
      </pc:sldChg>
      <pc:sldChg chg="del">
        <pc:chgData name="Ng, Rachel K" userId="S::rng4_northwell.edu#ext#@nh4h.onmicrosoft.com::cb322b1b-a4cd-4b68-9cd7-8d56a1ba014c" providerId="AD" clId="Web-{D01CB14E-6B87-42F7-B177-9FEEFA6D4DA3}" dt="2021-11-07T01:03:53.108" v="995"/>
        <pc:sldMkLst>
          <pc:docMk/>
          <pc:sldMk cId="2633031119" sldId="338"/>
        </pc:sldMkLst>
      </pc:sldChg>
      <pc:sldChg chg="del">
        <pc:chgData name="Ng, Rachel K" userId="S::rng4_northwell.edu#ext#@nh4h.onmicrosoft.com::cb322b1b-a4cd-4b68-9cd7-8d56a1ba014c" providerId="AD" clId="Web-{D01CB14E-6B87-42F7-B177-9FEEFA6D4DA3}" dt="2021-11-07T01:03:48.468" v="992"/>
        <pc:sldMkLst>
          <pc:docMk/>
          <pc:sldMk cId="97542603" sldId="339"/>
        </pc:sldMkLst>
      </pc:sldChg>
      <pc:sldChg chg="del">
        <pc:chgData name="Ng, Rachel K" userId="S::rng4_northwell.edu#ext#@nh4h.onmicrosoft.com::cb322b1b-a4cd-4b68-9cd7-8d56a1ba014c" providerId="AD" clId="Web-{D01CB14E-6B87-42F7-B177-9FEEFA6D4DA3}" dt="2021-11-07T01:03:51.265" v="994"/>
        <pc:sldMkLst>
          <pc:docMk/>
          <pc:sldMk cId="3351238017" sldId="340"/>
        </pc:sldMkLst>
      </pc:sldChg>
      <pc:sldChg chg="del">
        <pc:chgData name="Ng, Rachel K" userId="S::rng4_northwell.edu#ext#@nh4h.onmicrosoft.com::cb322b1b-a4cd-4b68-9cd7-8d56a1ba014c" providerId="AD" clId="Web-{D01CB14E-6B87-42F7-B177-9FEEFA6D4DA3}" dt="2021-11-07T01:03:49.733" v="993"/>
        <pc:sldMkLst>
          <pc:docMk/>
          <pc:sldMk cId="3603105356" sldId="341"/>
        </pc:sldMkLst>
      </pc:sldChg>
      <pc:sldChg chg="add del">
        <pc:chgData name="Ng, Rachel K" userId="S::rng4_northwell.edu#ext#@nh4h.onmicrosoft.com::cb322b1b-a4cd-4b68-9cd7-8d56a1ba014c" providerId="AD" clId="Web-{D01CB14E-6B87-42F7-B177-9FEEFA6D4DA3}" dt="2021-11-07T01:04:57.063" v="998"/>
        <pc:sldMkLst>
          <pc:docMk/>
          <pc:sldMk cId="2342052813" sldId="342"/>
        </pc:sldMkLst>
      </pc:sldChg>
      <pc:sldChg chg="del">
        <pc:chgData name="Ng, Rachel K" userId="S::rng4_northwell.edu#ext#@nh4h.onmicrosoft.com::cb322b1b-a4cd-4b68-9cd7-8d56a1ba014c" providerId="AD" clId="Web-{D01CB14E-6B87-42F7-B177-9FEEFA6D4DA3}" dt="2021-11-07T01:03:47.171" v="991"/>
        <pc:sldMkLst>
          <pc:docMk/>
          <pc:sldMk cId="401435965" sldId="343"/>
        </pc:sldMkLst>
      </pc:sldChg>
      <pc:sldChg chg="del">
        <pc:chgData name="Ng, Rachel K" userId="S::rng4_northwell.edu#ext#@nh4h.onmicrosoft.com::cb322b1b-a4cd-4b68-9cd7-8d56a1ba014c" providerId="AD" clId="Web-{D01CB14E-6B87-42F7-B177-9FEEFA6D4DA3}" dt="2021-11-07T01:05:05.485" v="1001"/>
        <pc:sldMkLst>
          <pc:docMk/>
          <pc:sldMk cId="464322321" sldId="356"/>
        </pc:sldMkLst>
      </pc:sldChg>
      <pc:sldChg chg="del">
        <pc:chgData name="Ng, Rachel K" userId="S::rng4_northwell.edu#ext#@nh4h.onmicrosoft.com::cb322b1b-a4cd-4b68-9cd7-8d56a1ba014c" providerId="AD" clId="Web-{D01CB14E-6B87-42F7-B177-9FEEFA6D4DA3}" dt="2021-11-07T01:05:02.922" v="1000"/>
        <pc:sldMkLst>
          <pc:docMk/>
          <pc:sldMk cId="2948861633" sldId="357"/>
        </pc:sldMkLst>
      </pc:sldChg>
      <pc:sldChg chg="modSp">
        <pc:chgData name="Ng, Rachel K" userId="S::rng4_northwell.edu#ext#@nh4h.onmicrosoft.com::cb322b1b-a4cd-4b68-9cd7-8d56a1ba014c" providerId="AD" clId="Web-{D01CB14E-6B87-42F7-B177-9FEEFA6D4DA3}" dt="2021-11-06T23:12:21.352" v="336" actId="20577"/>
        <pc:sldMkLst>
          <pc:docMk/>
          <pc:sldMk cId="3032607302" sldId="10618"/>
        </pc:sldMkLst>
        <pc:spChg chg="mod">
          <ac:chgData name="Ng, Rachel K" userId="S::rng4_northwell.edu#ext#@nh4h.onmicrosoft.com::cb322b1b-a4cd-4b68-9cd7-8d56a1ba014c" providerId="AD" clId="Web-{D01CB14E-6B87-42F7-B177-9FEEFA6D4DA3}" dt="2021-11-06T23:12:21.352" v="336" actId="20577"/>
          <ac:spMkLst>
            <pc:docMk/>
            <pc:sldMk cId="3032607302" sldId="10618"/>
            <ac:spMk id="3" creationId="{B3011B46-AEDD-0845-AAF3-FC440A76A4DD}"/>
          </ac:spMkLst>
        </pc:spChg>
      </pc:sldChg>
      <pc:sldChg chg="delSp">
        <pc:chgData name="Ng, Rachel K" userId="S::rng4_northwell.edu#ext#@nh4h.onmicrosoft.com::cb322b1b-a4cd-4b68-9cd7-8d56a1ba014c" providerId="AD" clId="Web-{D01CB14E-6B87-42F7-B177-9FEEFA6D4DA3}" dt="2021-11-07T01:26:08.984" v="1035"/>
        <pc:sldMkLst>
          <pc:docMk/>
          <pc:sldMk cId="808501118" sldId="10637"/>
        </pc:sldMkLst>
        <pc:spChg chg="del">
          <ac:chgData name="Ng, Rachel K" userId="S::rng4_northwell.edu#ext#@nh4h.onmicrosoft.com::cb322b1b-a4cd-4b68-9cd7-8d56a1ba014c" providerId="AD" clId="Web-{D01CB14E-6B87-42F7-B177-9FEEFA6D4DA3}" dt="2021-11-07T01:26:08.984" v="1035"/>
          <ac:spMkLst>
            <pc:docMk/>
            <pc:sldMk cId="808501118" sldId="10637"/>
            <ac:spMk id="5" creationId="{097C9B19-C063-40B1-84F6-23660D9ADD0B}"/>
          </ac:spMkLst>
        </pc:spChg>
      </pc:sldChg>
      <pc:sldChg chg="addSp delSp modSp modNotes">
        <pc:chgData name="Ng, Rachel K" userId="S::rng4_northwell.edu#ext#@nh4h.onmicrosoft.com::cb322b1b-a4cd-4b68-9cd7-8d56a1ba014c" providerId="AD" clId="Web-{D01CB14E-6B87-42F7-B177-9FEEFA6D4DA3}" dt="2021-11-07T00:53:39.812" v="989"/>
        <pc:sldMkLst>
          <pc:docMk/>
          <pc:sldMk cId="3944317562" sldId="10640"/>
        </pc:sldMkLst>
        <pc:spChg chg="mod">
          <ac:chgData name="Ng, Rachel K" userId="S::rng4_northwell.edu#ext#@nh4h.onmicrosoft.com::cb322b1b-a4cd-4b68-9cd7-8d56a1ba014c" providerId="AD" clId="Web-{D01CB14E-6B87-42F7-B177-9FEEFA6D4DA3}" dt="2021-11-07T00:15:22.055" v="720" actId="1076"/>
          <ac:spMkLst>
            <pc:docMk/>
            <pc:sldMk cId="3944317562" sldId="10640"/>
            <ac:spMk id="2" creationId="{C4AAFC95-DAB4-4247-B5EB-962D8A8B6F59}"/>
          </ac:spMkLst>
        </pc:spChg>
        <pc:spChg chg="del mod">
          <ac:chgData name="Ng, Rachel K" userId="S::rng4_northwell.edu#ext#@nh4h.onmicrosoft.com::cb322b1b-a4cd-4b68-9cd7-8d56a1ba014c" providerId="AD" clId="Web-{D01CB14E-6B87-42F7-B177-9FEEFA6D4DA3}" dt="2021-11-07T00:12:40.785" v="705"/>
          <ac:spMkLst>
            <pc:docMk/>
            <pc:sldMk cId="3944317562" sldId="10640"/>
            <ac:spMk id="3" creationId="{33C3089D-1085-42CB-924F-20F2469B153F}"/>
          </ac:spMkLst>
        </pc:spChg>
        <pc:spChg chg="add del mod">
          <ac:chgData name="Ng, Rachel K" userId="S::rng4_northwell.edu#ext#@nh4h.onmicrosoft.com::cb322b1b-a4cd-4b68-9cd7-8d56a1ba014c" providerId="AD" clId="Web-{D01CB14E-6B87-42F7-B177-9FEEFA6D4DA3}" dt="2021-11-07T00:13:00.411" v="706"/>
          <ac:spMkLst>
            <pc:docMk/>
            <pc:sldMk cId="3944317562" sldId="10640"/>
            <ac:spMk id="6" creationId="{ADA80497-1B7E-4F7B-9151-1D25BEDA8F3A}"/>
          </ac:spMkLst>
        </pc:spChg>
        <pc:picChg chg="add del mod">
          <ac:chgData name="Ng, Rachel K" userId="S::rng4_northwell.edu#ext#@nh4h.onmicrosoft.com::cb322b1b-a4cd-4b68-9cd7-8d56a1ba014c" providerId="AD" clId="Web-{D01CB14E-6B87-42F7-B177-9FEEFA6D4DA3}" dt="2021-11-07T00:15:01.913" v="712"/>
          <ac:picMkLst>
            <pc:docMk/>
            <pc:sldMk cId="3944317562" sldId="10640"/>
            <ac:picMk id="7" creationId="{DA404F8B-AF26-47CF-A0BF-A4F0F5C7124D}"/>
          </ac:picMkLst>
        </pc:picChg>
        <pc:picChg chg="add mod">
          <ac:chgData name="Ng, Rachel K" userId="S::rng4_northwell.edu#ext#@nh4h.onmicrosoft.com::cb322b1b-a4cd-4b68-9cd7-8d56a1ba014c" providerId="AD" clId="Web-{D01CB14E-6B87-42F7-B177-9FEEFA6D4DA3}" dt="2021-11-07T00:41:00.498" v="833" actId="1076"/>
          <ac:picMkLst>
            <pc:docMk/>
            <pc:sldMk cId="3944317562" sldId="10640"/>
            <ac:picMk id="8" creationId="{494710CA-67D5-4E8D-88A4-37C6A9F92EB6}"/>
          </ac:picMkLst>
        </pc:picChg>
        <pc:picChg chg="mod">
          <ac:chgData name="Ng, Rachel K" userId="S::rng4_northwell.edu#ext#@nh4h.onmicrosoft.com::cb322b1b-a4cd-4b68-9cd7-8d56a1ba014c" providerId="AD" clId="Web-{D01CB14E-6B87-42F7-B177-9FEEFA6D4DA3}" dt="2021-11-07T00:15:32.367" v="721" actId="1076"/>
          <ac:picMkLst>
            <pc:docMk/>
            <pc:sldMk cId="3944317562" sldId="10640"/>
            <ac:picMk id="11" creationId="{EA5BAF22-0464-47D8-9EF1-441688344A8B}"/>
          </ac:picMkLst>
        </pc:picChg>
        <pc:picChg chg="mod">
          <ac:chgData name="Ng, Rachel K" userId="S::rng4_northwell.edu#ext#@nh4h.onmicrosoft.com::cb322b1b-a4cd-4b68-9cd7-8d56a1ba014c" providerId="AD" clId="Web-{D01CB14E-6B87-42F7-B177-9FEEFA6D4DA3}" dt="2021-11-07T00:15:34.695" v="722" actId="1076"/>
          <ac:picMkLst>
            <pc:docMk/>
            <pc:sldMk cId="3944317562" sldId="10640"/>
            <ac:picMk id="12" creationId="{BE3A2042-885A-44B4-9357-3DB217456CDF}"/>
          </ac:picMkLst>
        </pc:picChg>
        <pc:picChg chg="mod">
          <ac:chgData name="Ng, Rachel K" userId="S::rng4_northwell.edu#ext#@nh4h.onmicrosoft.com::cb322b1b-a4cd-4b68-9cd7-8d56a1ba014c" providerId="AD" clId="Web-{D01CB14E-6B87-42F7-B177-9FEEFA6D4DA3}" dt="2021-11-07T00:15:37.461" v="723" actId="1076"/>
          <ac:picMkLst>
            <pc:docMk/>
            <pc:sldMk cId="3944317562" sldId="10640"/>
            <ac:picMk id="13" creationId="{471CAA29-BB99-4D39-84D7-A7712ECCCF64}"/>
          </ac:picMkLst>
        </pc:picChg>
        <pc:picChg chg="mod">
          <ac:chgData name="Ng, Rachel K" userId="S::rng4_northwell.edu#ext#@nh4h.onmicrosoft.com::cb322b1b-a4cd-4b68-9cd7-8d56a1ba014c" providerId="AD" clId="Web-{D01CB14E-6B87-42F7-B177-9FEEFA6D4DA3}" dt="2021-11-07T00:15:42.118" v="726" actId="1076"/>
          <ac:picMkLst>
            <pc:docMk/>
            <pc:sldMk cId="3944317562" sldId="10640"/>
            <ac:picMk id="14" creationId="{6E11D70A-A169-4857-AABC-9BA04D971F7F}"/>
          </ac:picMkLst>
        </pc:picChg>
      </pc:sldChg>
      <pc:sldChg chg="addSp delSp modSp ord">
        <pc:chgData name="Ng, Rachel K" userId="S::rng4_northwell.edu#ext#@nh4h.onmicrosoft.com::cb322b1b-a4cd-4b68-9cd7-8d56a1ba014c" providerId="AD" clId="Web-{D01CB14E-6B87-42F7-B177-9FEEFA6D4DA3}" dt="2021-11-07T01:16:31.486" v="1033"/>
        <pc:sldMkLst>
          <pc:docMk/>
          <pc:sldMk cId="3596230777" sldId="10641"/>
        </pc:sldMkLst>
        <pc:picChg chg="add mod">
          <ac:chgData name="Ng, Rachel K" userId="S::rng4_northwell.edu#ext#@nh4h.onmicrosoft.com::cb322b1b-a4cd-4b68-9cd7-8d56a1ba014c" providerId="AD" clId="Web-{D01CB14E-6B87-42F7-B177-9FEEFA6D4DA3}" dt="2021-11-07T01:09:59.883" v="1022" actId="1076"/>
          <ac:picMkLst>
            <pc:docMk/>
            <pc:sldMk cId="3596230777" sldId="10641"/>
            <ac:picMk id="2" creationId="{35739BB3-A5BE-45CE-9367-04C643198B47}"/>
          </ac:picMkLst>
        </pc:picChg>
        <pc:picChg chg="add del mod">
          <ac:chgData name="Ng, Rachel K" userId="S::rng4_northwell.edu#ext#@nh4h.onmicrosoft.com::cb322b1b-a4cd-4b68-9cd7-8d56a1ba014c" providerId="AD" clId="Web-{D01CB14E-6B87-42F7-B177-9FEEFA6D4DA3}" dt="2021-11-06T22:15:08.653" v="2"/>
          <ac:picMkLst>
            <pc:docMk/>
            <pc:sldMk cId="3596230777" sldId="10641"/>
            <ac:picMk id="2" creationId="{5AC34F4B-A219-42CA-A25C-731DBB8EB001}"/>
          </ac:picMkLst>
        </pc:picChg>
        <pc:picChg chg="add del mod">
          <ac:chgData name="Ng, Rachel K" userId="S::rng4_northwell.edu#ext#@nh4h.onmicrosoft.com::cb322b1b-a4cd-4b68-9cd7-8d56a1ba014c" providerId="AD" clId="Web-{D01CB14E-6B87-42F7-B177-9FEEFA6D4DA3}" dt="2021-11-07T01:08:48.787" v="1012"/>
          <ac:picMkLst>
            <pc:docMk/>
            <pc:sldMk cId="3596230777" sldId="10641"/>
            <ac:picMk id="3" creationId="{817DF2BF-CC14-40E2-849C-5751BA4928DF}"/>
          </ac:picMkLst>
        </pc:picChg>
        <pc:picChg chg="add mod">
          <ac:chgData name="Ng, Rachel K" userId="S::rng4_northwell.edu#ext#@nh4h.onmicrosoft.com::cb322b1b-a4cd-4b68-9cd7-8d56a1ba014c" providerId="AD" clId="Web-{D01CB14E-6B87-42F7-B177-9FEEFA6D4DA3}" dt="2021-11-06T22:34:49.610" v="332" actId="1076"/>
          <ac:picMkLst>
            <pc:docMk/>
            <pc:sldMk cId="3596230777" sldId="10641"/>
            <ac:picMk id="4" creationId="{CBE7A3AF-C1DB-4C93-8A3B-0787E020C0B0}"/>
          </ac:picMkLst>
        </pc:picChg>
        <pc:picChg chg="mod">
          <ac:chgData name="Ng, Rachel K" userId="S::rng4_northwell.edu#ext#@nh4h.onmicrosoft.com::cb322b1b-a4cd-4b68-9cd7-8d56a1ba014c" providerId="AD" clId="Web-{D01CB14E-6B87-42F7-B177-9FEEFA6D4DA3}" dt="2021-11-06T22:16:33.389" v="6" actId="1076"/>
          <ac:picMkLst>
            <pc:docMk/>
            <pc:sldMk cId="3596230777" sldId="10641"/>
            <ac:picMk id="6" creationId="{C8AF5091-51E5-42B2-860C-5461358BC3C4}"/>
          </ac:picMkLst>
        </pc:picChg>
        <pc:picChg chg="mod">
          <ac:chgData name="Ng, Rachel K" userId="S::rng4_northwell.edu#ext#@nh4h.onmicrosoft.com::cb322b1b-a4cd-4b68-9cd7-8d56a1ba014c" providerId="AD" clId="Web-{D01CB14E-6B87-42F7-B177-9FEEFA6D4DA3}" dt="2021-11-07T01:11:35.338" v="1032" actId="1076"/>
          <ac:picMkLst>
            <pc:docMk/>
            <pc:sldMk cId="3596230777" sldId="10641"/>
            <ac:picMk id="7" creationId="{396457A5-A0C7-46D7-B69D-62305EAE9D5C}"/>
          </ac:picMkLst>
        </pc:picChg>
        <pc:picChg chg="mod">
          <ac:chgData name="Ng, Rachel K" userId="S::rng4_northwell.edu#ext#@nh4h.onmicrosoft.com::cb322b1b-a4cd-4b68-9cd7-8d56a1ba014c" providerId="AD" clId="Web-{D01CB14E-6B87-42F7-B177-9FEEFA6D4DA3}" dt="2021-11-06T22:16:42.608" v="7" actId="1076"/>
          <ac:picMkLst>
            <pc:docMk/>
            <pc:sldMk cId="3596230777" sldId="10641"/>
            <ac:picMk id="10" creationId="{EBCD531E-CC38-4FFF-949B-2ACC607ED615}"/>
          </ac:picMkLst>
        </pc:picChg>
        <pc:picChg chg="del">
          <ac:chgData name="Ng, Rachel K" userId="S::rng4_northwell.edu#ext#@nh4h.onmicrosoft.com::cb322b1b-a4cd-4b68-9cd7-8d56a1ba014c" providerId="AD" clId="Web-{D01CB14E-6B87-42F7-B177-9FEEFA6D4DA3}" dt="2021-11-06T22:34:42.626" v="330"/>
          <ac:picMkLst>
            <pc:docMk/>
            <pc:sldMk cId="3596230777" sldId="10641"/>
            <ac:picMk id="21" creationId="{53C3A22D-BD5E-48FA-A037-DE8677218E39}"/>
          </ac:picMkLst>
        </pc:picChg>
        <pc:picChg chg="mod">
          <ac:chgData name="Ng, Rachel K" userId="S::rng4_northwell.edu#ext#@nh4h.onmicrosoft.com::cb322b1b-a4cd-4b68-9cd7-8d56a1ba014c" providerId="AD" clId="Web-{D01CB14E-6B87-42F7-B177-9FEEFA6D4DA3}" dt="2021-11-07T01:11:33.260" v="1031" actId="1076"/>
          <ac:picMkLst>
            <pc:docMk/>
            <pc:sldMk cId="3596230777" sldId="10641"/>
            <ac:picMk id="24" creationId="{C9F0866F-8FD4-45F6-B6D4-38B6F9DB52BC}"/>
          </ac:picMkLst>
        </pc:picChg>
      </pc:sldChg>
      <pc:sldChg chg="modSp new">
        <pc:chgData name="Ng, Rachel K" userId="S::rng4_northwell.edu#ext#@nh4h.onmicrosoft.com::cb322b1b-a4cd-4b68-9cd7-8d56a1ba014c" providerId="AD" clId="Web-{D01CB14E-6B87-42F7-B177-9FEEFA6D4DA3}" dt="2021-11-07T01:11:09.884" v="1027" actId="20577"/>
        <pc:sldMkLst>
          <pc:docMk/>
          <pc:sldMk cId="3263244650" sldId="10642"/>
        </pc:sldMkLst>
        <pc:spChg chg="mod">
          <ac:chgData name="Ng, Rachel K" userId="S::rng4_northwell.edu#ext#@nh4h.onmicrosoft.com::cb322b1b-a4cd-4b68-9cd7-8d56a1ba014c" providerId="AD" clId="Web-{D01CB14E-6B87-42F7-B177-9FEEFA6D4DA3}" dt="2021-11-07T01:11:09.884" v="1027" actId="20577"/>
          <ac:spMkLst>
            <pc:docMk/>
            <pc:sldMk cId="3263244650" sldId="10642"/>
            <ac:spMk id="2" creationId="{6329C7C8-B937-4924-9C74-E360DB59D239}"/>
          </ac:spMkLst>
        </pc:spChg>
        <pc:spChg chg="mod">
          <ac:chgData name="Ng, Rachel K" userId="S::rng4_northwell.edu#ext#@nh4h.onmicrosoft.com::cb322b1b-a4cd-4b68-9cd7-8d56a1ba014c" providerId="AD" clId="Web-{D01CB14E-6B87-42F7-B177-9FEEFA6D4DA3}" dt="2021-11-06T22:32:28.295" v="320" actId="20577"/>
          <ac:spMkLst>
            <pc:docMk/>
            <pc:sldMk cId="3263244650" sldId="10642"/>
            <ac:spMk id="3" creationId="{AAEC7F1B-3D3F-4CB5-BEF5-0FECD0967B18}"/>
          </ac:spMkLst>
        </pc:spChg>
      </pc:sldChg>
    </pc:docChg>
  </pc:docChgLst>
  <pc:docChgLst>
    <pc:chgData name="Samu Mhlambi" userId="S::samu_nursebra.in#ext#@nh4h.onmicrosoft.com::2e82711e-727c-44c1-a699-ab4019bb4b5b" providerId="AD" clId="Web-{FAFF2755-0F64-4614-8034-A63C44F678F1}"/>
    <pc:docChg chg="modSld">
      <pc:chgData name="Samu Mhlambi" userId="S::samu_nursebra.in#ext#@nh4h.onmicrosoft.com::2e82711e-727c-44c1-a699-ab4019bb4b5b" providerId="AD" clId="Web-{FAFF2755-0F64-4614-8034-A63C44F678F1}" dt="2021-11-06T21:58:48.699" v="43" actId="1076"/>
      <pc:docMkLst>
        <pc:docMk/>
      </pc:docMkLst>
      <pc:sldChg chg="addSp delSp modSp mod setBg">
        <pc:chgData name="Samu Mhlambi" userId="S::samu_nursebra.in#ext#@nh4h.onmicrosoft.com::2e82711e-727c-44c1-a699-ab4019bb4b5b" providerId="AD" clId="Web-{FAFF2755-0F64-4614-8034-A63C44F678F1}" dt="2021-11-06T21:58:48.699" v="43" actId="1076"/>
        <pc:sldMkLst>
          <pc:docMk/>
          <pc:sldMk cId="376756322" sldId="361"/>
        </pc:sldMkLst>
        <pc:spChg chg="add del mod">
          <ac:chgData name="Samu Mhlambi" userId="S::samu_nursebra.in#ext#@nh4h.onmicrosoft.com::2e82711e-727c-44c1-a699-ab4019bb4b5b" providerId="AD" clId="Web-{FAFF2755-0F64-4614-8034-A63C44F678F1}" dt="2021-11-06T21:58:48.418" v="42"/>
          <ac:spMkLst>
            <pc:docMk/>
            <pc:sldMk cId="376756322" sldId="361"/>
            <ac:spMk id="3" creationId="{78978AC2-1A8D-4614-B60E-79CC43CBD1A6}"/>
          </ac:spMkLst>
        </pc:spChg>
        <pc:spChg chg="add del mod">
          <ac:chgData name="Samu Mhlambi" userId="S::samu_nursebra.in#ext#@nh4h.onmicrosoft.com::2e82711e-727c-44c1-a699-ab4019bb4b5b" providerId="AD" clId="Web-{FAFF2755-0F64-4614-8034-A63C44F678F1}" dt="2021-11-06T21:58:48.277" v="39"/>
          <ac:spMkLst>
            <pc:docMk/>
            <pc:sldMk cId="376756322" sldId="361"/>
            <ac:spMk id="4" creationId="{54565EA9-D4D9-49E8-B72F-68059B33724F}"/>
          </ac:spMkLst>
        </pc:spChg>
        <pc:picChg chg="add mod ord">
          <ac:chgData name="Samu Mhlambi" userId="S::samu_nursebra.in#ext#@nh4h.onmicrosoft.com::2e82711e-727c-44c1-a699-ab4019bb4b5b" providerId="AD" clId="Web-{FAFF2755-0F64-4614-8034-A63C44F678F1}" dt="2021-11-06T21:58:48.699" v="43" actId="1076"/>
          <ac:picMkLst>
            <pc:docMk/>
            <pc:sldMk cId="376756322" sldId="361"/>
            <ac:picMk id="2" creationId="{3419F122-B249-4926-AB11-9A213BF8C1EE}"/>
          </ac:picMkLst>
        </pc:picChg>
        <pc:picChg chg="del mod">
          <ac:chgData name="Samu Mhlambi" userId="S::samu_nursebra.in#ext#@nh4h.onmicrosoft.com::2e82711e-727c-44c1-a699-ab4019bb4b5b" providerId="AD" clId="Web-{FAFF2755-0F64-4614-8034-A63C44F678F1}" dt="2021-11-06T21:56:45.041" v="29"/>
          <ac:picMkLst>
            <pc:docMk/>
            <pc:sldMk cId="376756322" sldId="361"/>
            <ac:picMk id="6" creationId="{CEC225C1-C665-5447-8B2A-9BC215B60962}"/>
          </ac:picMkLst>
        </pc:picChg>
      </pc:sldChg>
      <pc:sldChg chg="modSp">
        <pc:chgData name="Samu Mhlambi" userId="S::samu_nursebra.in#ext#@nh4h.onmicrosoft.com::2e82711e-727c-44c1-a699-ab4019bb4b5b" providerId="AD" clId="Web-{FAFF2755-0F64-4614-8034-A63C44F678F1}" dt="2021-11-06T21:31:21.411" v="16" actId="20577"/>
        <pc:sldMkLst>
          <pc:docMk/>
          <pc:sldMk cId="3032607302" sldId="10618"/>
        </pc:sldMkLst>
        <pc:spChg chg="mod">
          <ac:chgData name="Samu Mhlambi" userId="S::samu_nursebra.in#ext#@nh4h.onmicrosoft.com::2e82711e-727c-44c1-a699-ab4019bb4b5b" providerId="AD" clId="Web-{FAFF2755-0F64-4614-8034-A63C44F678F1}" dt="2021-11-06T21:31:21.411" v="16" actId="20577"/>
          <ac:spMkLst>
            <pc:docMk/>
            <pc:sldMk cId="3032607302" sldId="10618"/>
            <ac:spMk id="3" creationId="{B3011B46-AEDD-0845-AAF3-FC440A76A4DD}"/>
          </ac:spMkLst>
        </pc:spChg>
      </pc:sldChg>
    </pc:docChg>
  </pc:docChgLst>
  <pc:docChgLst>
    <pc:chgData name="Ng, Rachel K" userId="S::rng4_northwell.edu#ext#@nh4h.onmicrosoft.com::cb322b1b-a4cd-4b68-9cd7-8d56a1ba014c" providerId="AD" clId="Web-{50956C89-75B6-478A-B1A6-E4938C18B9B5}"/>
    <pc:docChg chg="addSld delSld modSld sldOrd">
      <pc:chgData name="Ng, Rachel K" userId="S::rng4_northwell.edu#ext#@nh4h.onmicrosoft.com::cb322b1b-a4cd-4b68-9cd7-8d56a1ba014c" providerId="AD" clId="Web-{50956C89-75B6-478A-B1A6-E4938C18B9B5}" dt="2021-11-06T22:10:43.806" v="484" actId="1076"/>
      <pc:docMkLst>
        <pc:docMk/>
      </pc:docMkLst>
      <pc:sldChg chg="addSp delSp">
        <pc:chgData name="Ng, Rachel K" userId="S::rng4_northwell.edu#ext#@nh4h.onmicrosoft.com::cb322b1b-a4cd-4b68-9cd7-8d56a1ba014c" providerId="AD" clId="Web-{50956C89-75B6-478A-B1A6-E4938C18B9B5}" dt="2021-11-06T21:55:43.998" v="342"/>
        <pc:sldMkLst>
          <pc:docMk/>
          <pc:sldMk cId="376756322" sldId="361"/>
        </pc:sldMkLst>
        <pc:picChg chg="add del">
          <ac:chgData name="Ng, Rachel K" userId="S::rng4_northwell.edu#ext#@nh4h.onmicrosoft.com::cb322b1b-a4cd-4b68-9cd7-8d56a1ba014c" providerId="AD" clId="Web-{50956C89-75B6-478A-B1A6-E4938C18B9B5}" dt="2021-11-06T21:55:43.998" v="342"/>
          <ac:picMkLst>
            <pc:docMk/>
            <pc:sldMk cId="376756322" sldId="361"/>
            <ac:picMk id="2" creationId="{3419F122-B249-4926-AB11-9A213BF8C1EE}"/>
          </ac:picMkLst>
        </pc:picChg>
      </pc:sldChg>
      <pc:sldChg chg="del">
        <pc:chgData name="Ng, Rachel K" userId="S::rng4_northwell.edu#ext#@nh4h.onmicrosoft.com::cb322b1b-a4cd-4b68-9cd7-8d56a1ba014c" providerId="AD" clId="Web-{50956C89-75B6-478A-B1A6-E4938C18B9B5}" dt="2021-11-06T21:27:53.202" v="222"/>
        <pc:sldMkLst>
          <pc:docMk/>
          <pc:sldMk cId="202033310" sldId="363"/>
        </pc:sldMkLst>
      </pc:sldChg>
      <pc:sldChg chg="addSp modSp">
        <pc:chgData name="Ng, Rachel K" userId="S::rng4_northwell.edu#ext#@nh4h.onmicrosoft.com::cb322b1b-a4cd-4b68-9cd7-8d56a1ba014c" providerId="AD" clId="Web-{50956C89-75B6-478A-B1A6-E4938C18B9B5}" dt="2021-11-06T21:37:17.338" v="284" actId="1076"/>
        <pc:sldMkLst>
          <pc:docMk/>
          <pc:sldMk cId="3032607302" sldId="10618"/>
        </pc:sldMkLst>
        <pc:spChg chg="mod">
          <ac:chgData name="Ng, Rachel K" userId="S::rng4_northwell.edu#ext#@nh4h.onmicrosoft.com::cb322b1b-a4cd-4b68-9cd7-8d56a1ba014c" providerId="AD" clId="Web-{50956C89-75B6-478A-B1A6-E4938C18B9B5}" dt="2021-11-06T21:35:25.586" v="281" actId="20577"/>
          <ac:spMkLst>
            <pc:docMk/>
            <pc:sldMk cId="3032607302" sldId="10618"/>
            <ac:spMk id="3" creationId="{B3011B46-AEDD-0845-AAF3-FC440A76A4DD}"/>
          </ac:spMkLst>
        </pc:spChg>
        <pc:picChg chg="mod">
          <ac:chgData name="Ng, Rachel K" userId="S::rng4_northwell.edu#ext#@nh4h.onmicrosoft.com::cb322b1b-a4cd-4b68-9cd7-8d56a1ba014c" providerId="AD" clId="Web-{50956C89-75B6-478A-B1A6-E4938C18B9B5}" dt="2021-11-06T21:37:17.338" v="284" actId="1076"/>
          <ac:picMkLst>
            <pc:docMk/>
            <pc:sldMk cId="3032607302" sldId="10618"/>
            <ac:picMk id="4" creationId="{C26C9014-8526-4AE5-8006-23B03883FB37}"/>
          </ac:picMkLst>
        </pc:picChg>
        <pc:picChg chg="mod">
          <ac:chgData name="Ng, Rachel K" userId="S::rng4_northwell.edu#ext#@nh4h.onmicrosoft.com::cb322b1b-a4cd-4b68-9cd7-8d56a1ba014c" providerId="AD" clId="Web-{50956C89-75B6-478A-B1A6-E4938C18B9B5}" dt="2021-11-06T21:37:13.337" v="283" actId="1076"/>
          <ac:picMkLst>
            <pc:docMk/>
            <pc:sldMk cId="3032607302" sldId="10618"/>
            <ac:picMk id="6" creationId="{4A0B472B-78BE-46E8-A6F5-30E9C412AC5A}"/>
          </ac:picMkLst>
        </pc:picChg>
        <pc:picChg chg="add mod">
          <ac:chgData name="Ng, Rachel K" userId="S::rng4_northwell.edu#ext#@nh4h.onmicrosoft.com::cb322b1b-a4cd-4b68-9cd7-8d56a1ba014c" providerId="AD" clId="Web-{50956C89-75B6-478A-B1A6-E4938C18B9B5}" dt="2021-11-06T21:35:37.273" v="282" actId="14100"/>
          <ac:picMkLst>
            <pc:docMk/>
            <pc:sldMk cId="3032607302" sldId="10618"/>
            <ac:picMk id="8" creationId="{74D9337C-C06A-4562-9906-19EF339B603E}"/>
          </ac:picMkLst>
        </pc:picChg>
      </pc:sldChg>
      <pc:sldChg chg="modSp del">
        <pc:chgData name="Ng, Rachel K" userId="S::rng4_northwell.edu#ext#@nh4h.onmicrosoft.com::cb322b1b-a4cd-4b68-9cd7-8d56a1ba014c" providerId="AD" clId="Web-{50956C89-75B6-478A-B1A6-E4938C18B9B5}" dt="2021-11-06T21:27:37.015" v="221"/>
        <pc:sldMkLst>
          <pc:docMk/>
          <pc:sldMk cId="2233709375" sldId="10627"/>
        </pc:sldMkLst>
        <pc:spChg chg="mod">
          <ac:chgData name="Ng, Rachel K" userId="S::rng4_northwell.edu#ext#@nh4h.onmicrosoft.com::cb322b1b-a4cd-4b68-9cd7-8d56a1ba014c" providerId="AD" clId="Web-{50956C89-75B6-478A-B1A6-E4938C18B9B5}" dt="2021-11-06T21:22:41.775" v="124" actId="20577"/>
          <ac:spMkLst>
            <pc:docMk/>
            <pc:sldMk cId="2233709375" sldId="10627"/>
            <ac:spMk id="3" creationId="{6CC77125-3010-8943-88B3-597FB54A8C53}"/>
          </ac:spMkLst>
        </pc:spChg>
      </pc:sldChg>
      <pc:sldChg chg="addSp delSp modSp new">
        <pc:chgData name="Ng, Rachel K" userId="S::rng4_northwell.edu#ext#@nh4h.onmicrosoft.com::cb322b1b-a4cd-4b68-9cd7-8d56a1ba014c" providerId="AD" clId="Web-{50956C89-75B6-478A-B1A6-E4938C18B9B5}" dt="2021-11-06T21:26:37.951" v="220" actId="1076"/>
        <pc:sldMkLst>
          <pc:docMk/>
          <pc:sldMk cId="3944317562" sldId="10640"/>
        </pc:sldMkLst>
        <pc:spChg chg="mod">
          <ac:chgData name="Ng, Rachel K" userId="S::rng4_northwell.edu#ext#@nh4h.onmicrosoft.com::cb322b1b-a4cd-4b68-9cd7-8d56a1ba014c" providerId="AD" clId="Web-{50956C89-75B6-478A-B1A6-E4938C18B9B5}" dt="2021-11-06T21:07:26.550" v="71" actId="1076"/>
          <ac:spMkLst>
            <pc:docMk/>
            <pc:sldMk cId="3944317562" sldId="10640"/>
            <ac:spMk id="2" creationId="{C4AAFC95-DAB4-4247-B5EB-962D8A8B6F59}"/>
          </ac:spMkLst>
        </pc:spChg>
        <pc:spChg chg="mod">
          <ac:chgData name="Ng, Rachel K" userId="S::rng4_northwell.edu#ext#@nh4h.onmicrosoft.com::cb322b1b-a4cd-4b68-9cd7-8d56a1ba014c" providerId="AD" clId="Web-{50956C89-75B6-478A-B1A6-E4938C18B9B5}" dt="2021-11-06T21:26:13.482" v="218" actId="20577"/>
          <ac:spMkLst>
            <pc:docMk/>
            <pc:sldMk cId="3944317562" sldId="10640"/>
            <ac:spMk id="3" creationId="{33C3089D-1085-42CB-924F-20F2469B153F}"/>
          </ac:spMkLst>
        </pc:spChg>
        <pc:spChg chg="del">
          <ac:chgData name="Ng, Rachel K" userId="S::rng4_northwell.edu#ext#@nh4h.onmicrosoft.com::cb322b1b-a4cd-4b68-9cd7-8d56a1ba014c" providerId="AD" clId="Web-{50956C89-75B6-478A-B1A6-E4938C18B9B5}" dt="2021-11-06T21:06:33.830" v="70"/>
          <ac:spMkLst>
            <pc:docMk/>
            <pc:sldMk cId="3944317562" sldId="10640"/>
            <ac:spMk id="4" creationId="{2D34F6B7-78EB-41AC-AE42-180D1087F5AF}"/>
          </ac:spMkLst>
        </pc:spChg>
        <pc:spChg chg="mod">
          <ac:chgData name="Ng, Rachel K" userId="S::rng4_northwell.edu#ext#@nh4h.onmicrosoft.com::cb322b1b-a4cd-4b68-9cd7-8d56a1ba014c" providerId="AD" clId="Web-{50956C89-75B6-478A-B1A6-E4938C18B9B5}" dt="2021-11-06T21:24:50.277" v="187" actId="1076"/>
          <ac:spMkLst>
            <pc:docMk/>
            <pc:sldMk cId="3944317562" sldId="10640"/>
            <ac:spMk id="6" creationId="{D95D7E41-EEF8-43BF-B0A6-D23AFD41C829}"/>
          </ac:spMkLst>
        </pc:spChg>
        <pc:spChg chg="add del mod">
          <ac:chgData name="Ng, Rachel K" userId="S::rng4_northwell.edu#ext#@nh4h.onmicrosoft.com::cb322b1b-a4cd-4b68-9cd7-8d56a1ba014c" providerId="AD" clId="Web-{50956C89-75B6-478A-B1A6-E4938C18B9B5}" dt="2021-11-06T21:08:30.335" v="77"/>
          <ac:spMkLst>
            <pc:docMk/>
            <pc:sldMk cId="3944317562" sldId="10640"/>
            <ac:spMk id="7" creationId="{C2BD6504-0E0F-46CD-AA50-CCD7D637CAF0}"/>
          </ac:spMkLst>
        </pc:spChg>
        <pc:spChg chg="add del mod">
          <ac:chgData name="Ng, Rachel K" userId="S::rng4_northwell.edu#ext#@nh4h.onmicrosoft.com::cb322b1b-a4cd-4b68-9cd7-8d56a1ba014c" providerId="AD" clId="Web-{50956C89-75B6-478A-B1A6-E4938C18B9B5}" dt="2021-11-06T21:08:36.148" v="81"/>
          <ac:spMkLst>
            <pc:docMk/>
            <pc:sldMk cId="3944317562" sldId="10640"/>
            <ac:spMk id="8" creationId="{EBE9DEAD-58D2-4490-8D6E-41CA19D45EC5}"/>
          </ac:spMkLst>
        </pc:spChg>
        <pc:picChg chg="add del mod">
          <ac:chgData name="Ng, Rachel K" userId="S::rng4_northwell.edu#ext#@nh4h.onmicrosoft.com::cb322b1b-a4cd-4b68-9cd7-8d56a1ba014c" providerId="AD" clId="Web-{50956C89-75B6-478A-B1A6-E4938C18B9B5}" dt="2021-11-06T21:14:50.921" v="92"/>
          <ac:picMkLst>
            <pc:docMk/>
            <pc:sldMk cId="3944317562" sldId="10640"/>
            <ac:picMk id="9" creationId="{10B429B4-ED71-49C9-97DC-50160B96D0A5}"/>
          </ac:picMkLst>
        </pc:picChg>
        <pc:picChg chg="add del mod">
          <ac:chgData name="Ng, Rachel K" userId="S::rng4_northwell.edu#ext#@nh4h.onmicrosoft.com::cb322b1b-a4cd-4b68-9cd7-8d56a1ba014c" providerId="AD" clId="Web-{50956C89-75B6-478A-B1A6-E4938C18B9B5}" dt="2021-11-06T21:15:20.297" v="95"/>
          <ac:picMkLst>
            <pc:docMk/>
            <pc:sldMk cId="3944317562" sldId="10640"/>
            <ac:picMk id="10" creationId="{1591C10F-0F57-4ED1-B0E1-CE599CF40F63}"/>
          </ac:picMkLst>
        </pc:picChg>
        <pc:picChg chg="add mod">
          <ac:chgData name="Ng, Rachel K" userId="S::rng4_northwell.edu#ext#@nh4h.onmicrosoft.com::cb322b1b-a4cd-4b68-9cd7-8d56a1ba014c" providerId="AD" clId="Web-{50956C89-75B6-478A-B1A6-E4938C18B9B5}" dt="2021-11-06T21:25:10.168" v="193" actId="1076"/>
          <ac:picMkLst>
            <pc:docMk/>
            <pc:sldMk cId="3944317562" sldId="10640"/>
            <ac:picMk id="11" creationId="{EA5BAF22-0464-47D8-9EF1-441688344A8B}"/>
          </ac:picMkLst>
        </pc:picChg>
        <pc:picChg chg="add mod">
          <ac:chgData name="Ng, Rachel K" userId="S::rng4_northwell.edu#ext#@nh4h.onmicrosoft.com::cb322b1b-a4cd-4b68-9cd7-8d56a1ba014c" providerId="AD" clId="Web-{50956C89-75B6-478A-B1A6-E4938C18B9B5}" dt="2021-11-06T21:25:13.340" v="194" actId="1076"/>
          <ac:picMkLst>
            <pc:docMk/>
            <pc:sldMk cId="3944317562" sldId="10640"/>
            <ac:picMk id="12" creationId="{BE3A2042-885A-44B4-9357-3DB217456CDF}"/>
          </ac:picMkLst>
        </pc:picChg>
        <pc:picChg chg="add mod">
          <ac:chgData name="Ng, Rachel K" userId="S::rng4_northwell.edu#ext#@nh4h.onmicrosoft.com::cb322b1b-a4cd-4b68-9cd7-8d56a1ba014c" providerId="AD" clId="Web-{50956C89-75B6-478A-B1A6-E4938C18B9B5}" dt="2021-11-06T21:25:16.825" v="195" actId="1076"/>
          <ac:picMkLst>
            <pc:docMk/>
            <pc:sldMk cId="3944317562" sldId="10640"/>
            <ac:picMk id="13" creationId="{471CAA29-BB99-4D39-84D7-A7712ECCCF64}"/>
          </ac:picMkLst>
        </pc:picChg>
        <pc:picChg chg="add mod">
          <ac:chgData name="Ng, Rachel K" userId="S::rng4_northwell.edu#ext#@nh4h.onmicrosoft.com::cb322b1b-a4cd-4b68-9cd7-8d56a1ba014c" providerId="AD" clId="Web-{50956C89-75B6-478A-B1A6-E4938C18B9B5}" dt="2021-11-06T21:25:21.059" v="196" actId="1076"/>
          <ac:picMkLst>
            <pc:docMk/>
            <pc:sldMk cId="3944317562" sldId="10640"/>
            <ac:picMk id="14" creationId="{6E11D70A-A169-4857-AABC-9BA04D971F7F}"/>
          </ac:picMkLst>
        </pc:picChg>
        <pc:picChg chg="add del">
          <ac:chgData name="Ng, Rachel K" userId="S::rng4_northwell.edu#ext#@nh4h.onmicrosoft.com::cb322b1b-a4cd-4b68-9cd7-8d56a1ba014c" providerId="AD" clId="Web-{50956C89-75B6-478A-B1A6-E4938C18B9B5}" dt="2021-11-06T21:22:34.994" v="121"/>
          <ac:picMkLst>
            <pc:docMk/>
            <pc:sldMk cId="3944317562" sldId="10640"/>
            <ac:picMk id="16" creationId="{546D1BB4-8E3F-4B2B-A3EA-8593F7A9A6C4}"/>
          </ac:picMkLst>
        </pc:picChg>
        <pc:picChg chg="add mod">
          <ac:chgData name="Ng, Rachel K" userId="S::rng4_northwell.edu#ext#@nh4h.onmicrosoft.com::cb322b1b-a4cd-4b68-9cd7-8d56a1ba014c" providerId="AD" clId="Web-{50956C89-75B6-478A-B1A6-E4938C18B9B5}" dt="2021-11-06T21:26:37.951" v="220" actId="1076"/>
          <ac:picMkLst>
            <pc:docMk/>
            <pc:sldMk cId="3944317562" sldId="10640"/>
            <ac:picMk id="18" creationId="{F8D50134-CA7F-43A3-905A-DA4E3AD482F8}"/>
          </ac:picMkLst>
        </pc:picChg>
      </pc:sldChg>
      <pc:sldChg chg="addSp delSp modSp new del">
        <pc:chgData name="Ng, Rachel K" userId="S::rng4_northwell.edu#ext#@nh4h.onmicrosoft.com::cb322b1b-a4cd-4b68-9cd7-8d56a1ba014c" providerId="AD" clId="Web-{50956C89-75B6-478A-B1A6-E4938C18B9B5}" dt="2021-11-06T21:35:01.944" v="277"/>
        <pc:sldMkLst>
          <pc:docMk/>
          <pc:sldMk cId="67182443" sldId="10641"/>
        </pc:sldMkLst>
        <pc:spChg chg="mod">
          <ac:chgData name="Ng, Rachel K" userId="S::rng4_northwell.edu#ext#@nh4h.onmicrosoft.com::cb322b1b-a4cd-4b68-9cd7-8d56a1ba014c" providerId="AD" clId="Web-{50956C89-75B6-478A-B1A6-E4938C18B9B5}" dt="2021-11-06T21:28:53.266" v="235" actId="20577"/>
          <ac:spMkLst>
            <pc:docMk/>
            <pc:sldMk cId="67182443" sldId="10641"/>
            <ac:spMk id="2" creationId="{F2C8D03B-2729-4DA4-883C-133A19FAC6F4}"/>
          </ac:spMkLst>
        </pc:spChg>
        <pc:spChg chg="del mod">
          <ac:chgData name="Ng, Rachel K" userId="S::rng4_northwell.edu#ext#@nh4h.onmicrosoft.com::cb322b1b-a4cd-4b68-9cd7-8d56a1ba014c" providerId="AD" clId="Web-{50956C89-75B6-478A-B1A6-E4938C18B9B5}" dt="2021-11-06T21:33:55.678" v="264"/>
          <ac:spMkLst>
            <pc:docMk/>
            <pc:sldMk cId="67182443" sldId="10641"/>
            <ac:spMk id="3" creationId="{9E68C9A5-B729-4FF2-B48B-C327FEE3A9A0}"/>
          </ac:spMkLst>
        </pc:spChg>
        <pc:spChg chg="add del mod">
          <ac:chgData name="Ng, Rachel K" userId="S::rng4_northwell.edu#ext#@nh4h.onmicrosoft.com::cb322b1b-a4cd-4b68-9cd7-8d56a1ba014c" providerId="AD" clId="Web-{50956C89-75B6-478A-B1A6-E4938C18B9B5}" dt="2021-11-06T21:34:29.100" v="270"/>
          <ac:spMkLst>
            <pc:docMk/>
            <pc:sldMk cId="67182443" sldId="10641"/>
            <ac:spMk id="8" creationId="{96704D6F-6883-44F2-AE24-D9D6BBF6CB2F}"/>
          </ac:spMkLst>
        </pc:spChg>
        <pc:spChg chg="add del mod">
          <ac:chgData name="Ng, Rachel K" userId="S::rng4_northwell.edu#ext#@nh4h.onmicrosoft.com::cb322b1b-a4cd-4b68-9cd7-8d56a1ba014c" providerId="AD" clId="Web-{50956C89-75B6-478A-B1A6-E4938C18B9B5}" dt="2021-11-06T21:34:43.600" v="272"/>
          <ac:spMkLst>
            <pc:docMk/>
            <pc:sldMk cId="67182443" sldId="10641"/>
            <ac:spMk id="10" creationId="{0748F0DF-D402-48D8-B6E6-8516033B88BD}"/>
          </ac:spMkLst>
        </pc:spChg>
        <pc:picChg chg="add del mod ord">
          <ac:chgData name="Ng, Rachel K" userId="S::rng4_northwell.edu#ext#@nh4h.onmicrosoft.com::cb322b1b-a4cd-4b68-9cd7-8d56a1ba014c" providerId="AD" clId="Web-{50956C89-75B6-478A-B1A6-E4938C18B9B5}" dt="2021-11-06T21:34:31.319" v="271"/>
          <ac:picMkLst>
            <pc:docMk/>
            <pc:sldMk cId="67182443" sldId="10641"/>
            <ac:picMk id="7" creationId="{A2FC79E3-6294-4E66-AC90-F086B1F1316E}"/>
          </ac:picMkLst>
        </pc:picChg>
        <pc:picChg chg="add mod ord">
          <ac:chgData name="Ng, Rachel K" userId="S::rng4_northwell.edu#ext#@nh4h.onmicrosoft.com::cb322b1b-a4cd-4b68-9cd7-8d56a1ba014c" providerId="AD" clId="Web-{50956C89-75B6-478A-B1A6-E4938C18B9B5}" dt="2021-11-06T21:34:47.241" v="273" actId="14100"/>
          <ac:picMkLst>
            <pc:docMk/>
            <pc:sldMk cId="67182443" sldId="10641"/>
            <ac:picMk id="11" creationId="{CC0D0CD4-243C-4283-AD64-1932AF7DDC8A}"/>
          </ac:picMkLst>
        </pc:picChg>
      </pc:sldChg>
      <pc:sldChg chg="delSp new ord">
        <pc:chgData name="Ng, Rachel K" userId="S::rng4_northwell.edu#ext#@nh4h.onmicrosoft.com::cb322b1b-a4cd-4b68-9cd7-8d56a1ba014c" providerId="AD" clId="Web-{50956C89-75B6-478A-B1A6-E4938C18B9B5}" dt="2021-11-06T21:42:45.078" v="287"/>
        <pc:sldMkLst>
          <pc:docMk/>
          <pc:sldMk cId="361793851" sldId="10641"/>
        </pc:sldMkLst>
        <pc:spChg chg="del">
          <ac:chgData name="Ng, Rachel K" userId="S::rng4_northwell.edu#ext#@nh4h.onmicrosoft.com::cb322b1b-a4cd-4b68-9cd7-8d56a1ba014c" providerId="AD" clId="Web-{50956C89-75B6-478A-B1A6-E4938C18B9B5}" dt="2021-11-06T21:42:17.343" v="286"/>
          <ac:spMkLst>
            <pc:docMk/>
            <pc:sldMk cId="361793851" sldId="10641"/>
            <ac:spMk id="3" creationId="{3C23F3D2-CFFB-414F-9D53-87C107CB14D2}"/>
          </ac:spMkLst>
        </pc:spChg>
      </pc:sldChg>
      <pc:sldChg chg="addSp delSp modSp new mod modClrScheme chgLayout">
        <pc:chgData name="Ng, Rachel K" userId="S::rng4_northwell.edu#ext#@nh4h.onmicrosoft.com::cb322b1b-a4cd-4b68-9cd7-8d56a1ba014c" providerId="AD" clId="Web-{50956C89-75B6-478A-B1A6-E4938C18B9B5}" dt="2021-11-06T22:10:43.806" v="484" actId="1076"/>
        <pc:sldMkLst>
          <pc:docMk/>
          <pc:sldMk cId="3596230777" sldId="10641"/>
        </pc:sldMkLst>
        <pc:spChg chg="del">
          <ac:chgData name="Ng, Rachel K" userId="S::rng4_northwell.edu#ext#@nh4h.onmicrosoft.com::cb322b1b-a4cd-4b68-9cd7-8d56a1ba014c" providerId="AD" clId="Web-{50956C89-75B6-478A-B1A6-E4938C18B9B5}" dt="2021-11-06T21:44:32.048" v="290"/>
          <ac:spMkLst>
            <pc:docMk/>
            <pc:sldMk cId="3596230777" sldId="10641"/>
            <ac:spMk id="2" creationId="{DB39DFDE-4CF8-4AA7-BBA7-256D86DB30A5}"/>
          </ac:spMkLst>
        </pc:spChg>
        <pc:spChg chg="del">
          <ac:chgData name="Ng, Rachel K" userId="S::rng4_northwell.edu#ext#@nh4h.onmicrosoft.com::cb322b1b-a4cd-4b68-9cd7-8d56a1ba014c" providerId="AD" clId="Web-{50956C89-75B6-478A-B1A6-E4938C18B9B5}" dt="2021-11-06T21:44:30.955" v="289"/>
          <ac:spMkLst>
            <pc:docMk/>
            <pc:sldMk cId="3596230777" sldId="10641"/>
            <ac:spMk id="3" creationId="{F07882C6-0F62-4931-B015-A8AE6D21677D}"/>
          </ac:spMkLst>
        </pc:spChg>
        <pc:spChg chg="add del mod">
          <ac:chgData name="Ng, Rachel K" userId="S::rng4_northwell.edu#ext#@nh4h.onmicrosoft.com::cb322b1b-a4cd-4b68-9cd7-8d56a1ba014c" providerId="AD" clId="Web-{50956C89-75B6-478A-B1A6-E4938C18B9B5}" dt="2021-11-06T21:53:56.356" v="340"/>
          <ac:spMkLst>
            <pc:docMk/>
            <pc:sldMk cId="3596230777" sldId="10641"/>
            <ac:spMk id="8" creationId="{3FB9B3FA-F9E6-4493-BF13-F3146172C0A5}"/>
          </ac:spMkLst>
        </pc:spChg>
        <pc:spChg chg="add del mod">
          <ac:chgData name="Ng, Rachel K" userId="S::rng4_northwell.edu#ext#@nh4h.onmicrosoft.com::cb322b1b-a4cd-4b68-9cd7-8d56a1ba014c" providerId="AD" clId="Web-{50956C89-75B6-478A-B1A6-E4938C18B9B5}" dt="2021-11-06T21:59:43.112" v="368"/>
          <ac:spMkLst>
            <pc:docMk/>
            <pc:sldMk cId="3596230777" sldId="10641"/>
            <ac:spMk id="12" creationId="{27D068EB-37B4-4C52-88C0-6EB8DBA47745}"/>
          </ac:spMkLst>
        </pc:spChg>
        <pc:spChg chg="add del mod">
          <ac:chgData name="Ng, Rachel K" userId="S::rng4_northwell.edu#ext#@nh4h.onmicrosoft.com::cb322b1b-a4cd-4b68-9cd7-8d56a1ba014c" providerId="AD" clId="Web-{50956C89-75B6-478A-B1A6-E4938C18B9B5}" dt="2021-11-06T21:59:41.627" v="367"/>
          <ac:spMkLst>
            <pc:docMk/>
            <pc:sldMk cId="3596230777" sldId="10641"/>
            <ac:spMk id="14" creationId="{04DA638F-A3F9-439B-95CB-3FA78885DA6F}"/>
          </ac:spMkLst>
        </pc:spChg>
        <pc:spChg chg="add del mod">
          <ac:chgData name="Ng, Rachel K" userId="S::rng4_northwell.edu#ext#@nh4h.onmicrosoft.com::cb322b1b-a4cd-4b68-9cd7-8d56a1ba014c" providerId="AD" clId="Web-{50956C89-75B6-478A-B1A6-E4938C18B9B5}" dt="2021-11-06T21:59:56.409" v="371"/>
          <ac:spMkLst>
            <pc:docMk/>
            <pc:sldMk cId="3596230777" sldId="10641"/>
            <ac:spMk id="16" creationId="{11074E7C-B343-4C23-B932-B991322E566F}"/>
          </ac:spMkLst>
        </pc:spChg>
        <pc:spChg chg="add mod ord">
          <ac:chgData name="Ng, Rachel K" userId="S::rng4_northwell.edu#ext#@nh4h.onmicrosoft.com::cb322b1b-a4cd-4b68-9cd7-8d56a1ba014c" providerId="AD" clId="Web-{50956C89-75B6-478A-B1A6-E4938C18B9B5}" dt="2021-11-06T22:00:22.893" v="389" actId="1076"/>
          <ac:spMkLst>
            <pc:docMk/>
            <pc:sldMk cId="3596230777" sldId="10641"/>
            <ac:spMk id="18" creationId="{7689C84B-7CBF-405F-A284-47CEAB7C9DD3}"/>
          </ac:spMkLst>
        </pc:spChg>
        <pc:spChg chg="add del mod">
          <ac:chgData name="Ng, Rachel K" userId="S::rng4_northwell.edu#ext#@nh4h.onmicrosoft.com::cb322b1b-a4cd-4b68-9cd7-8d56a1ba014c" providerId="AD" clId="Web-{50956C89-75B6-478A-B1A6-E4938C18B9B5}" dt="2021-11-06T22:01:40.176" v="400"/>
          <ac:spMkLst>
            <pc:docMk/>
            <pc:sldMk cId="3596230777" sldId="10641"/>
            <ac:spMk id="19" creationId="{ED46ED02-638C-48B9-BDA8-1B5B26E43125}"/>
          </ac:spMkLst>
        </pc:spChg>
        <pc:spChg chg="add del mod ord">
          <ac:chgData name="Ng, Rachel K" userId="S::rng4_northwell.edu#ext#@nh4h.onmicrosoft.com::cb322b1b-a4cd-4b68-9cd7-8d56a1ba014c" providerId="AD" clId="Web-{50956C89-75B6-478A-B1A6-E4938C18B9B5}" dt="2021-11-06T22:05:01.867" v="471"/>
          <ac:spMkLst>
            <pc:docMk/>
            <pc:sldMk cId="3596230777" sldId="10641"/>
            <ac:spMk id="20" creationId="{F9BA9D10-3815-4FE6-B1E7-3C7C2DD98911}"/>
          </ac:spMkLst>
        </pc:spChg>
        <pc:picChg chg="add del mod modCrop">
          <ac:chgData name="Ng, Rachel K" userId="S::rng4_northwell.edu#ext#@nh4h.onmicrosoft.com::cb322b1b-a4cd-4b68-9cd7-8d56a1ba014c" providerId="AD" clId="Web-{50956C89-75B6-478A-B1A6-E4938C18B9B5}" dt="2021-11-06T21:46:26.050" v="298"/>
          <ac:picMkLst>
            <pc:docMk/>
            <pc:sldMk cId="3596230777" sldId="10641"/>
            <ac:picMk id="4" creationId="{4EAB252E-EAAB-4772-8BEE-AAA7130D8CB1}"/>
          </ac:picMkLst>
        </pc:picChg>
        <pc:picChg chg="add mod modCrop">
          <ac:chgData name="Ng, Rachel K" userId="S::rng4_northwell.edu#ext#@nh4h.onmicrosoft.com::cb322b1b-a4cd-4b68-9cd7-8d56a1ba014c" providerId="AD" clId="Web-{50956C89-75B6-478A-B1A6-E4938C18B9B5}" dt="2021-11-06T22:00:37.066" v="395" actId="1076"/>
          <ac:picMkLst>
            <pc:docMk/>
            <pc:sldMk cId="3596230777" sldId="10641"/>
            <ac:picMk id="5" creationId="{087E26C7-2FF6-48DB-B599-50B774033633}"/>
          </ac:picMkLst>
        </pc:picChg>
        <pc:picChg chg="add mod modCrop">
          <ac:chgData name="Ng, Rachel K" userId="S::rng4_northwell.edu#ext#@nh4h.onmicrosoft.com::cb322b1b-a4cd-4b68-9cd7-8d56a1ba014c" providerId="AD" clId="Web-{50956C89-75B6-478A-B1A6-E4938C18B9B5}" dt="2021-11-06T22:00:28.300" v="391" actId="1076"/>
          <ac:picMkLst>
            <pc:docMk/>
            <pc:sldMk cId="3596230777" sldId="10641"/>
            <ac:picMk id="6" creationId="{C8AF5091-51E5-42B2-860C-5461358BC3C4}"/>
          </ac:picMkLst>
        </pc:picChg>
        <pc:picChg chg="add mod modCrop">
          <ac:chgData name="Ng, Rachel K" userId="S::rng4_northwell.edu#ext#@nh4h.onmicrosoft.com::cb322b1b-a4cd-4b68-9cd7-8d56a1ba014c" providerId="AD" clId="Web-{50956C89-75B6-478A-B1A6-E4938C18B9B5}" dt="2021-11-06T22:09:52.586" v="482" actId="1076"/>
          <ac:picMkLst>
            <pc:docMk/>
            <pc:sldMk cId="3596230777" sldId="10641"/>
            <ac:picMk id="7" creationId="{396457A5-A0C7-46D7-B69D-62305EAE9D5C}"/>
          </ac:picMkLst>
        </pc:picChg>
        <pc:picChg chg="add del mod modCrop">
          <ac:chgData name="Ng, Rachel K" userId="S::rng4_northwell.edu#ext#@nh4h.onmicrosoft.com::cb322b1b-a4cd-4b68-9cd7-8d56a1ba014c" providerId="AD" clId="Web-{50956C89-75B6-478A-B1A6-E4938C18B9B5}" dt="2021-11-06T21:57:50.672" v="352"/>
          <ac:picMkLst>
            <pc:docMk/>
            <pc:sldMk cId="3596230777" sldId="10641"/>
            <ac:picMk id="9" creationId="{2E602FBA-1D4C-462C-B1E2-AE426090CABA}"/>
          </ac:picMkLst>
        </pc:picChg>
        <pc:picChg chg="add mod modCrop">
          <ac:chgData name="Ng, Rachel K" userId="S::rng4_northwell.edu#ext#@nh4h.onmicrosoft.com::cb322b1b-a4cd-4b68-9cd7-8d56a1ba014c" providerId="AD" clId="Web-{50956C89-75B6-478A-B1A6-E4938C18B9B5}" dt="2021-11-06T22:00:31.237" v="393" actId="1076"/>
          <ac:picMkLst>
            <pc:docMk/>
            <pc:sldMk cId="3596230777" sldId="10641"/>
            <ac:picMk id="10" creationId="{EBCD531E-CC38-4FFF-949B-2ACC607ED615}"/>
          </ac:picMkLst>
        </pc:picChg>
        <pc:picChg chg="add mod">
          <ac:chgData name="Ng, Rachel K" userId="S::rng4_northwell.edu#ext#@nh4h.onmicrosoft.com::cb322b1b-a4cd-4b68-9cd7-8d56a1ba014c" providerId="AD" clId="Web-{50956C89-75B6-478A-B1A6-E4938C18B9B5}" dt="2021-11-06T22:07:45.089" v="473" actId="1076"/>
          <ac:picMkLst>
            <pc:docMk/>
            <pc:sldMk cId="3596230777" sldId="10641"/>
            <ac:picMk id="21" creationId="{53C3A22D-BD5E-48FA-A037-DE8677218E39}"/>
          </ac:picMkLst>
        </pc:picChg>
        <pc:picChg chg="add mod">
          <ac:chgData name="Ng, Rachel K" userId="S::rng4_northwell.edu#ext#@nh4h.onmicrosoft.com::cb322b1b-a4cd-4b68-9cd7-8d56a1ba014c" providerId="AD" clId="Web-{50956C89-75B6-478A-B1A6-E4938C18B9B5}" dt="2021-11-06T22:09:12.820" v="475" actId="1076"/>
          <ac:picMkLst>
            <pc:docMk/>
            <pc:sldMk cId="3596230777" sldId="10641"/>
            <ac:picMk id="22" creationId="{431F9318-7AEC-4FE3-8079-221B2F8422B5}"/>
          </ac:picMkLst>
        </pc:picChg>
        <pc:picChg chg="add del mod">
          <ac:chgData name="Ng, Rachel K" userId="S::rng4_northwell.edu#ext#@nh4h.onmicrosoft.com::cb322b1b-a4cd-4b68-9cd7-8d56a1ba014c" providerId="AD" clId="Web-{50956C89-75B6-478A-B1A6-E4938C18B9B5}" dt="2021-11-06T22:09:18.773" v="477"/>
          <ac:picMkLst>
            <pc:docMk/>
            <pc:sldMk cId="3596230777" sldId="10641"/>
            <ac:picMk id="23" creationId="{9CC0502A-1D8C-424C-A98A-D5AA6FD3390B}"/>
          </ac:picMkLst>
        </pc:picChg>
        <pc:picChg chg="add mod">
          <ac:chgData name="Ng, Rachel K" userId="S::rng4_northwell.edu#ext#@nh4h.onmicrosoft.com::cb322b1b-a4cd-4b68-9cd7-8d56a1ba014c" providerId="AD" clId="Web-{50956C89-75B6-478A-B1A6-E4938C18B9B5}" dt="2021-11-06T22:10:43.806" v="484" actId="1076"/>
          <ac:picMkLst>
            <pc:docMk/>
            <pc:sldMk cId="3596230777" sldId="10641"/>
            <ac:picMk id="24" creationId="{C9F0866F-8FD4-45F6-B6D4-38B6F9DB52BC}"/>
          </ac:picMkLst>
        </pc:picChg>
      </pc:sldChg>
    </pc:docChg>
  </pc:docChgLst>
  <pc:docChgLst>
    <pc:chgData name="Lara Jaquemai" userId="S::jaquemairn_gmail.com#ext#@nh4h.onmicrosoft.com::f2909bf4-54f3-4433-b4a0-4ecc0a736274" providerId="AD" clId="Web-{0DAC084B-41AD-4D36-9A30-6CE24E2E8A4C}"/>
    <pc:docChg chg="modSld">
      <pc:chgData name="Lara Jaquemai" userId="S::jaquemairn_gmail.com#ext#@nh4h.onmicrosoft.com::f2909bf4-54f3-4433-b4a0-4ecc0a736274" providerId="AD" clId="Web-{0DAC084B-41AD-4D36-9A30-6CE24E2E8A4C}" dt="2021-11-06T22:53:44.463" v="8" actId="1076"/>
      <pc:docMkLst>
        <pc:docMk/>
      </pc:docMkLst>
      <pc:sldChg chg="modSp">
        <pc:chgData name="Lara Jaquemai" userId="S::jaquemairn_gmail.com#ext#@nh4h.onmicrosoft.com::f2909bf4-54f3-4433-b4a0-4ecc0a736274" providerId="AD" clId="Web-{0DAC084B-41AD-4D36-9A30-6CE24E2E8A4C}" dt="2021-11-06T22:53:44.463" v="8" actId="1076"/>
        <pc:sldMkLst>
          <pc:docMk/>
          <pc:sldMk cId="3032607302" sldId="10618"/>
        </pc:sldMkLst>
        <pc:spChg chg="mod">
          <ac:chgData name="Lara Jaquemai" userId="S::jaquemairn_gmail.com#ext#@nh4h.onmicrosoft.com::f2909bf4-54f3-4433-b4a0-4ecc0a736274" providerId="AD" clId="Web-{0DAC084B-41AD-4D36-9A30-6CE24E2E8A4C}" dt="2021-11-06T22:41:38.116" v="7" actId="20577"/>
          <ac:spMkLst>
            <pc:docMk/>
            <pc:sldMk cId="3032607302" sldId="10618"/>
            <ac:spMk id="7" creationId="{50BC013C-1095-470A-9F45-E5E052E4D67D}"/>
          </ac:spMkLst>
        </pc:spChg>
        <pc:picChg chg="mod">
          <ac:chgData name="Lara Jaquemai" userId="S::jaquemairn_gmail.com#ext#@nh4h.onmicrosoft.com::f2909bf4-54f3-4433-b4a0-4ecc0a736274" providerId="AD" clId="Web-{0DAC084B-41AD-4D36-9A30-6CE24E2E8A4C}" dt="2021-11-06T22:53:44.463" v="8" actId="1076"/>
          <ac:picMkLst>
            <pc:docMk/>
            <pc:sldMk cId="3032607302" sldId="10618"/>
            <ac:picMk id="4" creationId="{C26C9014-8526-4AE5-8006-23B03883FB37}"/>
          </ac:picMkLst>
        </pc:picChg>
      </pc:sldChg>
    </pc:docChg>
  </pc:docChgLst>
  <pc:docChgLst>
    <pc:chgData name="Lara Jaquemai" userId="S::jaquemairn_gmail.com#ext#@nh4h.onmicrosoft.com::f2909bf4-54f3-4433-b4a0-4ecc0a736274" providerId="AD" clId="Web-{F3662690-32A0-452B-A813-66A187322149}"/>
    <pc:docChg chg="modSld">
      <pc:chgData name="Lara Jaquemai" userId="S::jaquemairn_gmail.com#ext#@nh4h.onmicrosoft.com::f2909bf4-54f3-4433-b4a0-4ecc0a736274" providerId="AD" clId="Web-{F3662690-32A0-452B-A813-66A187322149}" dt="2021-11-07T02:31:00.338" v="220" actId="20577"/>
      <pc:docMkLst>
        <pc:docMk/>
      </pc:docMkLst>
      <pc:sldChg chg="modSp">
        <pc:chgData name="Lara Jaquemai" userId="S::jaquemairn_gmail.com#ext#@nh4h.onmicrosoft.com::f2909bf4-54f3-4433-b4a0-4ecc0a736274" providerId="AD" clId="Web-{F3662690-32A0-452B-A813-66A187322149}" dt="2021-11-07T02:25:18.869" v="31" actId="20577"/>
        <pc:sldMkLst>
          <pc:docMk/>
          <pc:sldMk cId="3032607302" sldId="10618"/>
        </pc:sldMkLst>
        <pc:spChg chg="mod">
          <ac:chgData name="Lara Jaquemai" userId="S::jaquemairn_gmail.com#ext#@nh4h.onmicrosoft.com::f2909bf4-54f3-4433-b4a0-4ecc0a736274" providerId="AD" clId="Web-{F3662690-32A0-452B-A813-66A187322149}" dt="2021-11-07T02:25:18.869" v="31" actId="20577"/>
          <ac:spMkLst>
            <pc:docMk/>
            <pc:sldMk cId="3032607302" sldId="10618"/>
            <ac:spMk id="3" creationId="{B3011B46-AEDD-0845-AAF3-FC440A76A4DD}"/>
          </ac:spMkLst>
        </pc:spChg>
      </pc:sldChg>
      <pc:sldChg chg="addSp delSp modSp">
        <pc:chgData name="Lara Jaquemai" userId="S::jaquemairn_gmail.com#ext#@nh4h.onmicrosoft.com::f2909bf4-54f3-4433-b4a0-4ecc0a736274" providerId="AD" clId="Web-{F3662690-32A0-452B-A813-66A187322149}" dt="2021-11-07T02:12:57.306" v="6" actId="1076"/>
        <pc:sldMkLst>
          <pc:docMk/>
          <pc:sldMk cId="3596230777" sldId="10641"/>
        </pc:sldMkLst>
        <pc:picChg chg="del">
          <ac:chgData name="Lara Jaquemai" userId="S::jaquemairn_gmail.com#ext#@nh4h.onmicrosoft.com::f2909bf4-54f3-4433-b4a0-4ecc0a736274" providerId="AD" clId="Web-{F3662690-32A0-452B-A813-66A187322149}" dt="2021-11-07T02:12:33.494" v="0"/>
          <ac:picMkLst>
            <pc:docMk/>
            <pc:sldMk cId="3596230777" sldId="10641"/>
            <ac:picMk id="6" creationId="{C8AF5091-51E5-42B2-860C-5461358BC3C4}"/>
          </ac:picMkLst>
        </pc:picChg>
        <pc:picChg chg="add mod">
          <ac:chgData name="Lara Jaquemai" userId="S::jaquemairn_gmail.com#ext#@nh4h.onmicrosoft.com::f2909bf4-54f3-4433-b4a0-4ecc0a736274" providerId="AD" clId="Web-{F3662690-32A0-452B-A813-66A187322149}" dt="2021-11-07T02:12:57.306" v="6" actId="1076"/>
          <ac:picMkLst>
            <pc:docMk/>
            <pc:sldMk cId="3596230777" sldId="10641"/>
            <ac:picMk id="7" creationId="{C8DE3966-9CF4-4A38-B1FB-C8B27D82330E}"/>
          </ac:picMkLst>
        </pc:picChg>
      </pc:sldChg>
      <pc:sldChg chg="modSp modNotes">
        <pc:chgData name="Lara Jaquemai" userId="S::jaquemairn_gmail.com#ext#@nh4h.onmicrosoft.com::f2909bf4-54f3-4433-b4a0-4ecc0a736274" providerId="AD" clId="Web-{F3662690-32A0-452B-A813-66A187322149}" dt="2021-11-07T02:31:00.338" v="220" actId="20577"/>
        <pc:sldMkLst>
          <pc:docMk/>
          <pc:sldMk cId="254329749" sldId="10644"/>
        </pc:sldMkLst>
        <pc:spChg chg="mod">
          <ac:chgData name="Lara Jaquemai" userId="S::jaquemairn_gmail.com#ext#@nh4h.onmicrosoft.com::f2909bf4-54f3-4433-b4a0-4ecc0a736274" providerId="AD" clId="Web-{F3662690-32A0-452B-A813-66A187322149}" dt="2021-11-07T02:31:00.338" v="220" actId="20577"/>
          <ac:spMkLst>
            <pc:docMk/>
            <pc:sldMk cId="254329749" sldId="10644"/>
            <ac:spMk id="3" creationId="{CAE916A8-2F14-4EB1-A712-9C3453ABC62B}"/>
          </ac:spMkLst>
        </pc:spChg>
      </pc:sldChg>
    </pc:docChg>
  </pc:docChgLst>
  <pc:docChgLst>
    <pc:chgData name="Lara Jaquemai" userId="S::jaquemairn_gmail.com#ext#@nh4h.onmicrosoft.com::f2909bf4-54f3-4433-b4a0-4ecc0a736274" providerId="AD" clId="Web-{826B5767-BCF8-486C-8BE5-7A45EF7AA68D}"/>
    <pc:docChg chg="modSld addMainMaster delMainMaster modMainMaster">
      <pc:chgData name="Lara Jaquemai" userId="S::jaquemairn_gmail.com#ext#@nh4h.onmicrosoft.com::f2909bf4-54f3-4433-b4a0-4ecc0a736274" providerId="AD" clId="Web-{826B5767-BCF8-486C-8BE5-7A45EF7AA68D}" dt="2021-11-07T03:47:06.938" v="774" actId="20577"/>
      <pc:docMkLst>
        <pc:docMk/>
      </pc:docMkLst>
      <pc:sldChg chg="modSp mod modClrScheme chgLayout">
        <pc:chgData name="Lara Jaquemai" userId="S::jaquemairn_gmail.com#ext#@nh4h.onmicrosoft.com::f2909bf4-54f3-4433-b4a0-4ecc0a736274" providerId="AD" clId="Web-{826B5767-BCF8-486C-8BE5-7A45EF7AA68D}" dt="2021-11-07T03:10:10.001" v="185" actId="20577"/>
        <pc:sldMkLst>
          <pc:docMk/>
          <pc:sldMk cId="730098645" sldId="362"/>
        </pc:sldMkLst>
        <pc:spChg chg="mod ord">
          <ac:chgData name="Lara Jaquemai" userId="S::jaquemairn_gmail.com#ext#@nh4h.onmicrosoft.com::f2909bf4-54f3-4433-b4a0-4ecc0a736274" providerId="AD" clId="Web-{826B5767-BCF8-486C-8BE5-7A45EF7AA68D}" dt="2021-11-07T02:55:54.788" v="9"/>
          <ac:spMkLst>
            <pc:docMk/>
            <pc:sldMk cId="730098645" sldId="362"/>
            <ac:spMk id="2" creationId="{00000000-0000-0000-0000-000000000000}"/>
          </ac:spMkLst>
        </pc:spChg>
        <pc:spChg chg="mod ord">
          <ac:chgData name="Lara Jaquemai" userId="S::jaquemairn_gmail.com#ext#@nh4h.onmicrosoft.com::f2909bf4-54f3-4433-b4a0-4ecc0a736274" providerId="AD" clId="Web-{826B5767-BCF8-486C-8BE5-7A45EF7AA68D}" dt="2021-11-07T03:10:10.001" v="185" actId="20577"/>
          <ac:spMkLst>
            <pc:docMk/>
            <pc:sldMk cId="730098645" sldId="362"/>
            <ac:spMk id="4" creationId="{00000000-0000-0000-0000-000000000000}"/>
          </ac:spMkLst>
        </pc:spChg>
      </pc:sldChg>
      <pc:sldChg chg="modSp mod modClrScheme chgLayout">
        <pc:chgData name="Lara Jaquemai" userId="S::jaquemairn_gmail.com#ext#@nh4h.onmicrosoft.com::f2909bf4-54f3-4433-b4a0-4ecc0a736274" providerId="AD" clId="Web-{826B5767-BCF8-486C-8BE5-7A45EF7AA68D}" dt="2021-11-07T03:21:39.465" v="305" actId="14100"/>
        <pc:sldMkLst>
          <pc:docMk/>
          <pc:sldMk cId="3032607302" sldId="10618"/>
        </pc:sldMkLst>
        <pc:spChg chg="mod ord">
          <ac:chgData name="Lara Jaquemai" userId="S::jaquemairn_gmail.com#ext#@nh4h.onmicrosoft.com::f2909bf4-54f3-4433-b4a0-4ecc0a736274" providerId="AD" clId="Web-{826B5767-BCF8-486C-8BE5-7A45EF7AA68D}" dt="2021-11-07T02:55:54.788" v="9"/>
          <ac:spMkLst>
            <pc:docMk/>
            <pc:sldMk cId="3032607302" sldId="10618"/>
            <ac:spMk id="2" creationId="{DD85CA2B-07D4-F44A-B01C-F879BD25DCCC}"/>
          </ac:spMkLst>
        </pc:spChg>
        <pc:spChg chg="mod ord">
          <ac:chgData name="Lara Jaquemai" userId="S::jaquemairn_gmail.com#ext#@nh4h.onmicrosoft.com::f2909bf4-54f3-4433-b4a0-4ecc0a736274" providerId="AD" clId="Web-{826B5767-BCF8-486C-8BE5-7A45EF7AA68D}" dt="2021-11-07T03:21:39.465" v="305" actId="14100"/>
          <ac:spMkLst>
            <pc:docMk/>
            <pc:sldMk cId="3032607302" sldId="10618"/>
            <ac:spMk id="3" creationId="{B3011B46-AEDD-0845-AAF3-FC440A76A4DD}"/>
          </ac:spMkLst>
        </pc:spChg>
        <pc:spChg chg="mod ord">
          <ac:chgData name="Lara Jaquemai" userId="S::jaquemairn_gmail.com#ext#@nh4h.onmicrosoft.com::f2909bf4-54f3-4433-b4a0-4ecc0a736274" providerId="AD" clId="Web-{826B5767-BCF8-486C-8BE5-7A45EF7AA68D}" dt="2021-11-07T02:55:54.788" v="9"/>
          <ac:spMkLst>
            <pc:docMk/>
            <pc:sldMk cId="3032607302" sldId="10618"/>
            <ac:spMk id="5" creationId="{98AE0B52-025F-3043-B7BC-A53523008575}"/>
          </ac:spMkLst>
        </pc:spChg>
      </pc:sldChg>
      <pc:sldChg chg="modSp mod modClrScheme chgLayout">
        <pc:chgData name="Lara Jaquemai" userId="S::jaquemairn_gmail.com#ext#@nh4h.onmicrosoft.com::f2909bf4-54f3-4433-b4a0-4ecc0a736274" providerId="AD" clId="Web-{826B5767-BCF8-486C-8BE5-7A45EF7AA68D}" dt="2021-11-07T03:09:12.501" v="181" actId="20577"/>
        <pc:sldMkLst>
          <pc:docMk/>
          <pc:sldMk cId="608815595" sldId="10620"/>
        </pc:sldMkLst>
        <pc:spChg chg="mod ord">
          <ac:chgData name="Lara Jaquemai" userId="S::jaquemairn_gmail.com#ext#@nh4h.onmicrosoft.com::f2909bf4-54f3-4433-b4a0-4ecc0a736274" providerId="AD" clId="Web-{826B5767-BCF8-486C-8BE5-7A45EF7AA68D}" dt="2021-11-07T02:55:54.788" v="9"/>
          <ac:spMkLst>
            <pc:docMk/>
            <pc:sldMk cId="608815595" sldId="10620"/>
            <ac:spMk id="2" creationId="{C048545F-D2D0-2149-BBEC-4436AD6009E4}"/>
          </ac:spMkLst>
        </pc:spChg>
        <pc:spChg chg="mod ord">
          <ac:chgData name="Lara Jaquemai" userId="S::jaquemairn_gmail.com#ext#@nh4h.onmicrosoft.com::f2909bf4-54f3-4433-b4a0-4ecc0a736274" providerId="AD" clId="Web-{826B5767-BCF8-486C-8BE5-7A45EF7AA68D}" dt="2021-11-07T03:09:12.501" v="181" actId="20577"/>
          <ac:spMkLst>
            <pc:docMk/>
            <pc:sldMk cId="608815595" sldId="10620"/>
            <ac:spMk id="3" creationId="{A84C3720-FA51-094D-AF9E-23222EB6AECC}"/>
          </ac:spMkLst>
        </pc:spChg>
        <pc:spChg chg="mod ord">
          <ac:chgData name="Lara Jaquemai" userId="S::jaquemairn_gmail.com#ext#@nh4h.onmicrosoft.com::f2909bf4-54f3-4433-b4a0-4ecc0a736274" providerId="AD" clId="Web-{826B5767-BCF8-486C-8BE5-7A45EF7AA68D}" dt="2021-11-07T02:55:54.788" v="9"/>
          <ac:spMkLst>
            <pc:docMk/>
            <pc:sldMk cId="608815595" sldId="10620"/>
            <ac:spMk id="5" creationId="{CCAE10A5-12A9-6145-B0E4-73F2D580D22A}"/>
          </ac:spMkLst>
        </pc:spChg>
      </pc:sldChg>
      <pc:sldChg chg="modSp mod modClrScheme chgLayout">
        <pc:chgData name="Lara Jaquemai" userId="S::jaquemairn_gmail.com#ext#@nh4h.onmicrosoft.com::f2909bf4-54f3-4433-b4a0-4ecc0a736274" providerId="AD" clId="Web-{826B5767-BCF8-486C-8BE5-7A45EF7AA68D}" dt="2021-11-07T03:09:28.704" v="182" actId="20577"/>
        <pc:sldMkLst>
          <pc:docMk/>
          <pc:sldMk cId="1463614882" sldId="10621"/>
        </pc:sldMkLst>
        <pc:spChg chg="mod ord">
          <ac:chgData name="Lara Jaquemai" userId="S::jaquemairn_gmail.com#ext#@nh4h.onmicrosoft.com::f2909bf4-54f3-4433-b4a0-4ecc0a736274" providerId="AD" clId="Web-{826B5767-BCF8-486C-8BE5-7A45EF7AA68D}" dt="2021-11-07T02:55:54.788" v="9"/>
          <ac:spMkLst>
            <pc:docMk/>
            <pc:sldMk cId="1463614882" sldId="10621"/>
            <ac:spMk id="2" creationId="{9928EE07-1D39-6E44-96FD-8C46C92C6F7B}"/>
          </ac:spMkLst>
        </pc:spChg>
        <pc:spChg chg="mod ord">
          <ac:chgData name="Lara Jaquemai" userId="S::jaquemairn_gmail.com#ext#@nh4h.onmicrosoft.com::f2909bf4-54f3-4433-b4a0-4ecc0a736274" providerId="AD" clId="Web-{826B5767-BCF8-486C-8BE5-7A45EF7AA68D}" dt="2021-11-07T03:09:28.704" v="182" actId="20577"/>
          <ac:spMkLst>
            <pc:docMk/>
            <pc:sldMk cId="1463614882" sldId="10621"/>
            <ac:spMk id="3" creationId="{2F991BBF-3A96-9F44-AF62-40D0944ADF70}"/>
          </ac:spMkLst>
        </pc:spChg>
        <pc:spChg chg="mod ord">
          <ac:chgData name="Lara Jaquemai" userId="S::jaquemairn_gmail.com#ext#@nh4h.onmicrosoft.com::f2909bf4-54f3-4433-b4a0-4ecc0a736274" providerId="AD" clId="Web-{826B5767-BCF8-486C-8BE5-7A45EF7AA68D}" dt="2021-11-07T02:55:54.788" v="9"/>
          <ac:spMkLst>
            <pc:docMk/>
            <pc:sldMk cId="1463614882" sldId="10621"/>
            <ac:spMk id="5" creationId="{D5B6FB1F-B37A-5249-8B56-E6468F959A07}"/>
          </ac:spMkLst>
        </pc:spChg>
      </pc:sldChg>
      <pc:sldChg chg="modSp mod modClrScheme chgLayout">
        <pc:chgData name="Lara Jaquemai" userId="S::jaquemairn_gmail.com#ext#@nh4h.onmicrosoft.com::f2909bf4-54f3-4433-b4a0-4ecc0a736274" providerId="AD" clId="Web-{826B5767-BCF8-486C-8BE5-7A45EF7AA68D}" dt="2021-11-07T03:08:56.767" v="179" actId="20577"/>
        <pc:sldMkLst>
          <pc:docMk/>
          <pc:sldMk cId="1786893396" sldId="10625"/>
        </pc:sldMkLst>
        <pc:spChg chg="mod ord">
          <ac:chgData name="Lara Jaquemai" userId="S::jaquemairn_gmail.com#ext#@nh4h.onmicrosoft.com::f2909bf4-54f3-4433-b4a0-4ecc0a736274" providerId="AD" clId="Web-{826B5767-BCF8-486C-8BE5-7A45EF7AA68D}" dt="2021-11-07T02:55:54.788" v="9"/>
          <ac:spMkLst>
            <pc:docMk/>
            <pc:sldMk cId="1786893396" sldId="10625"/>
            <ac:spMk id="2" creationId="{C8E412BB-4C52-4248-8844-2E447CD58618}"/>
          </ac:spMkLst>
        </pc:spChg>
        <pc:spChg chg="mod ord">
          <ac:chgData name="Lara Jaquemai" userId="S::jaquemairn_gmail.com#ext#@nh4h.onmicrosoft.com::f2909bf4-54f3-4433-b4a0-4ecc0a736274" providerId="AD" clId="Web-{826B5767-BCF8-486C-8BE5-7A45EF7AA68D}" dt="2021-11-07T03:08:56.767" v="179" actId="20577"/>
          <ac:spMkLst>
            <pc:docMk/>
            <pc:sldMk cId="1786893396" sldId="10625"/>
            <ac:spMk id="3" creationId="{18F148FD-C706-6740-AB38-5455211202DC}"/>
          </ac:spMkLst>
        </pc:spChg>
        <pc:spChg chg="mod ord">
          <ac:chgData name="Lara Jaquemai" userId="S::jaquemairn_gmail.com#ext#@nh4h.onmicrosoft.com::f2909bf4-54f3-4433-b4a0-4ecc0a736274" providerId="AD" clId="Web-{826B5767-BCF8-486C-8BE5-7A45EF7AA68D}" dt="2021-11-07T02:55:54.788" v="9"/>
          <ac:spMkLst>
            <pc:docMk/>
            <pc:sldMk cId="1786893396" sldId="10625"/>
            <ac:spMk id="5" creationId="{F476D323-A3ED-8F46-B3DE-64FEAA8B1F84}"/>
          </ac:spMkLst>
        </pc:spChg>
        <pc:picChg chg="mod">
          <ac:chgData name="Lara Jaquemai" userId="S::jaquemairn_gmail.com#ext#@nh4h.onmicrosoft.com::f2909bf4-54f3-4433-b4a0-4ecc0a736274" providerId="AD" clId="Web-{826B5767-BCF8-486C-8BE5-7A45EF7AA68D}" dt="2021-11-07T02:56:38.851" v="12" actId="1076"/>
          <ac:picMkLst>
            <pc:docMk/>
            <pc:sldMk cId="1786893396" sldId="10625"/>
            <ac:picMk id="4" creationId="{FF250895-9664-404C-A5BB-E6D0F658B8B0}"/>
          </ac:picMkLst>
        </pc:picChg>
        <pc:picChg chg="mod">
          <ac:chgData name="Lara Jaquemai" userId="S::jaquemairn_gmail.com#ext#@nh4h.onmicrosoft.com::f2909bf4-54f3-4433-b4a0-4ecc0a736274" providerId="AD" clId="Web-{826B5767-BCF8-486C-8BE5-7A45EF7AA68D}" dt="2021-11-07T02:56:35.882" v="11" actId="1076"/>
          <ac:picMkLst>
            <pc:docMk/>
            <pc:sldMk cId="1786893396" sldId="10625"/>
            <ac:picMk id="6" creationId="{85A13B04-FFC3-49A7-A50B-1457676A4291}"/>
          </ac:picMkLst>
        </pc:picChg>
      </pc:sldChg>
      <pc:sldChg chg="modSp mod modClrScheme chgLayout">
        <pc:chgData name="Lara Jaquemai" userId="S::jaquemairn_gmail.com#ext#@nh4h.onmicrosoft.com::f2909bf4-54f3-4433-b4a0-4ecc0a736274" providerId="AD" clId="Web-{826B5767-BCF8-486C-8BE5-7A45EF7AA68D}" dt="2021-11-07T03:13:24.843" v="212" actId="14100"/>
        <pc:sldMkLst>
          <pc:docMk/>
          <pc:sldMk cId="808501118" sldId="10637"/>
        </pc:sldMkLst>
        <pc:spChg chg="mod ord">
          <ac:chgData name="Lara Jaquemai" userId="S::jaquemairn_gmail.com#ext#@nh4h.onmicrosoft.com::f2909bf4-54f3-4433-b4a0-4ecc0a736274" providerId="AD" clId="Web-{826B5767-BCF8-486C-8BE5-7A45EF7AA68D}" dt="2021-11-07T03:13:24.843" v="212" actId="14100"/>
          <ac:spMkLst>
            <pc:docMk/>
            <pc:sldMk cId="808501118" sldId="10637"/>
            <ac:spMk id="3" creationId="{CFF36686-225A-4967-95DF-A994BE304F45}"/>
          </ac:spMkLst>
        </pc:spChg>
        <pc:spChg chg="mod ord">
          <ac:chgData name="Lara Jaquemai" userId="S::jaquemairn_gmail.com#ext#@nh4h.onmicrosoft.com::f2909bf4-54f3-4433-b4a0-4ecc0a736274" providerId="AD" clId="Web-{826B5767-BCF8-486C-8BE5-7A45EF7AA68D}" dt="2021-11-07T02:55:54.788" v="9"/>
          <ac:spMkLst>
            <pc:docMk/>
            <pc:sldMk cId="808501118" sldId="10637"/>
            <ac:spMk id="4" creationId="{85465711-3DAE-478A-8B09-086F22F693C9}"/>
          </ac:spMkLst>
        </pc:spChg>
        <pc:picChg chg="mod">
          <ac:chgData name="Lara Jaquemai" userId="S::jaquemairn_gmail.com#ext#@nh4h.onmicrosoft.com::f2909bf4-54f3-4433-b4a0-4ecc0a736274" providerId="AD" clId="Web-{826B5767-BCF8-486C-8BE5-7A45EF7AA68D}" dt="2021-11-07T02:55:42.085" v="7" actId="1076"/>
          <ac:picMkLst>
            <pc:docMk/>
            <pc:sldMk cId="808501118" sldId="10637"/>
            <ac:picMk id="2" creationId="{DBEAA501-06BA-46BD-892A-FBCBD17C9AA2}"/>
          </ac:picMkLst>
        </pc:picChg>
      </pc:sldChg>
      <pc:sldChg chg="modSp mod modClrScheme chgLayout">
        <pc:chgData name="Lara Jaquemai" userId="S::jaquemairn_gmail.com#ext#@nh4h.onmicrosoft.com::f2909bf4-54f3-4433-b4a0-4ecc0a736274" providerId="AD" clId="Web-{826B5767-BCF8-486C-8BE5-7A45EF7AA68D}" dt="2021-11-07T03:13:37.109" v="213" actId="1076"/>
        <pc:sldMkLst>
          <pc:docMk/>
          <pc:sldMk cId="3944317562" sldId="10640"/>
        </pc:sldMkLst>
        <pc:spChg chg="mod ord">
          <ac:chgData name="Lara Jaquemai" userId="S::jaquemairn_gmail.com#ext#@nh4h.onmicrosoft.com::f2909bf4-54f3-4433-b4a0-4ecc0a736274" providerId="AD" clId="Web-{826B5767-BCF8-486C-8BE5-7A45EF7AA68D}" dt="2021-11-07T02:55:54.788" v="9"/>
          <ac:spMkLst>
            <pc:docMk/>
            <pc:sldMk cId="3944317562" sldId="10640"/>
            <ac:spMk id="2" creationId="{C4AAFC95-DAB4-4247-B5EB-962D8A8B6F59}"/>
          </ac:spMkLst>
        </pc:spChg>
        <pc:spChg chg="mod ord">
          <ac:chgData name="Lara Jaquemai" userId="S::jaquemairn_gmail.com#ext#@nh4h.onmicrosoft.com::f2909bf4-54f3-4433-b4a0-4ecc0a736274" providerId="AD" clId="Web-{826B5767-BCF8-486C-8BE5-7A45EF7AA68D}" dt="2021-11-07T02:55:54.788" v="9"/>
          <ac:spMkLst>
            <pc:docMk/>
            <pc:sldMk cId="3944317562" sldId="10640"/>
            <ac:spMk id="5" creationId="{A6F948E0-BF6A-4774-9A85-E149EDE896F1}"/>
          </ac:spMkLst>
        </pc:spChg>
        <pc:picChg chg="mod">
          <ac:chgData name="Lara Jaquemai" userId="S::jaquemairn_gmail.com#ext#@nh4h.onmicrosoft.com::f2909bf4-54f3-4433-b4a0-4ecc0a736274" providerId="AD" clId="Web-{826B5767-BCF8-486C-8BE5-7A45EF7AA68D}" dt="2021-11-07T03:13:37.109" v="213" actId="1076"/>
          <ac:picMkLst>
            <pc:docMk/>
            <pc:sldMk cId="3944317562" sldId="10640"/>
            <ac:picMk id="8" creationId="{494710CA-67D5-4E8D-88A4-37C6A9F92EB6}"/>
          </ac:picMkLst>
        </pc:picChg>
        <pc:picChg chg="mod">
          <ac:chgData name="Lara Jaquemai" userId="S::jaquemairn_gmail.com#ext#@nh4h.onmicrosoft.com::f2909bf4-54f3-4433-b4a0-4ecc0a736274" providerId="AD" clId="Web-{826B5767-BCF8-486C-8BE5-7A45EF7AA68D}" dt="2021-11-07T03:10:35.469" v="188" actId="1076"/>
          <ac:picMkLst>
            <pc:docMk/>
            <pc:sldMk cId="3944317562" sldId="10640"/>
            <ac:picMk id="11" creationId="{EA5BAF22-0464-47D8-9EF1-441688344A8B}"/>
          </ac:picMkLst>
        </pc:picChg>
        <pc:picChg chg="mod">
          <ac:chgData name="Lara Jaquemai" userId="S::jaquemairn_gmail.com#ext#@nh4h.onmicrosoft.com::f2909bf4-54f3-4433-b4a0-4ecc0a736274" providerId="AD" clId="Web-{826B5767-BCF8-486C-8BE5-7A45EF7AA68D}" dt="2021-11-07T03:10:39.063" v="189" actId="1076"/>
          <ac:picMkLst>
            <pc:docMk/>
            <pc:sldMk cId="3944317562" sldId="10640"/>
            <ac:picMk id="12" creationId="{BE3A2042-885A-44B4-9357-3DB217456CDF}"/>
          </ac:picMkLst>
        </pc:picChg>
        <pc:picChg chg="mod">
          <ac:chgData name="Lara Jaquemai" userId="S::jaquemairn_gmail.com#ext#@nh4h.onmicrosoft.com::f2909bf4-54f3-4433-b4a0-4ecc0a736274" providerId="AD" clId="Web-{826B5767-BCF8-486C-8BE5-7A45EF7AA68D}" dt="2021-11-07T03:10:42.407" v="190" actId="1076"/>
          <ac:picMkLst>
            <pc:docMk/>
            <pc:sldMk cId="3944317562" sldId="10640"/>
            <ac:picMk id="13" creationId="{471CAA29-BB99-4D39-84D7-A7712ECCCF64}"/>
          </ac:picMkLst>
        </pc:picChg>
        <pc:picChg chg="mod">
          <ac:chgData name="Lara Jaquemai" userId="S::jaquemairn_gmail.com#ext#@nh4h.onmicrosoft.com::f2909bf4-54f3-4433-b4a0-4ecc0a736274" providerId="AD" clId="Web-{826B5767-BCF8-486C-8BE5-7A45EF7AA68D}" dt="2021-11-07T03:10:56.360" v="193" actId="1076"/>
          <ac:picMkLst>
            <pc:docMk/>
            <pc:sldMk cId="3944317562" sldId="10640"/>
            <ac:picMk id="14" creationId="{6E11D70A-A169-4857-AABC-9BA04D971F7F}"/>
          </ac:picMkLst>
        </pc:picChg>
        <pc:picChg chg="mod">
          <ac:chgData name="Lara Jaquemai" userId="S::jaquemairn_gmail.com#ext#@nh4h.onmicrosoft.com::f2909bf4-54f3-4433-b4a0-4ecc0a736274" providerId="AD" clId="Web-{826B5767-BCF8-486C-8BE5-7A45EF7AA68D}" dt="2021-11-07T03:10:27.938" v="187" actId="1076"/>
          <ac:picMkLst>
            <pc:docMk/>
            <pc:sldMk cId="3944317562" sldId="10640"/>
            <ac:picMk id="18" creationId="{F8D50134-CA7F-43A3-905A-DA4E3AD482F8}"/>
          </ac:picMkLst>
        </pc:picChg>
      </pc:sldChg>
      <pc:sldChg chg="modSp mod modClrScheme chgLayout">
        <pc:chgData name="Lara Jaquemai" userId="S::jaquemairn_gmail.com#ext#@nh4h.onmicrosoft.com::f2909bf4-54f3-4433-b4a0-4ecc0a736274" providerId="AD" clId="Web-{826B5767-BCF8-486C-8BE5-7A45EF7AA68D}" dt="2021-11-07T02:55:54.788" v="9"/>
        <pc:sldMkLst>
          <pc:docMk/>
          <pc:sldMk cId="3596230777" sldId="10641"/>
        </pc:sldMkLst>
        <pc:spChg chg="mod ord">
          <ac:chgData name="Lara Jaquemai" userId="S::jaquemairn_gmail.com#ext#@nh4h.onmicrosoft.com::f2909bf4-54f3-4433-b4a0-4ecc0a736274" providerId="AD" clId="Web-{826B5767-BCF8-486C-8BE5-7A45EF7AA68D}" dt="2021-11-07T02:55:54.788" v="9"/>
          <ac:spMkLst>
            <pc:docMk/>
            <pc:sldMk cId="3596230777" sldId="10641"/>
            <ac:spMk id="18" creationId="{7689C84B-7CBF-405F-A284-47CEAB7C9DD3}"/>
          </ac:spMkLst>
        </pc:spChg>
      </pc:sldChg>
      <pc:sldChg chg="modSp mod modClrScheme chgLayout">
        <pc:chgData name="Lara Jaquemai" userId="S::jaquemairn_gmail.com#ext#@nh4h.onmicrosoft.com::f2909bf4-54f3-4433-b4a0-4ecc0a736274" providerId="AD" clId="Web-{826B5767-BCF8-486C-8BE5-7A45EF7AA68D}" dt="2021-11-07T03:13:04.187" v="209" actId="14100"/>
        <pc:sldMkLst>
          <pc:docMk/>
          <pc:sldMk cId="22683195" sldId="10643"/>
        </pc:sldMkLst>
        <pc:spChg chg="mod ord">
          <ac:chgData name="Lara Jaquemai" userId="S::jaquemairn_gmail.com#ext#@nh4h.onmicrosoft.com::f2909bf4-54f3-4433-b4a0-4ecc0a736274" providerId="AD" clId="Web-{826B5767-BCF8-486C-8BE5-7A45EF7AA68D}" dt="2021-11-07T02:55:54.788" v="9"/>
          <ac:spMkLst>
            <pc:docMk/>
            <pc:sldMk cId="22683195" sldId="10643"/>
            <ac:spMk id="4" creationId="{F105B87B-8F37-4708-846C-A77515473BD4}"/>
          </ac:spMkLst>
        </pc:spChg>
        <pc:spChg chg="mod ord">
          <ac:chgData name="Lara Jaquemai" userId="S::jaquemairn_gmail.com#ext#@nh4h.onmicrosoft.com::f2909bf4-54f3-4433-b4a0-4ecc0a736274" providerId="AD" clId="Web-{826B5767-BCF8-486C-8BE5-7A45EF7AA68D}" dt="2021-11-07T03:13:04.187" v="209" actId="14100"/>
          <ac:spMkLst>
            <pc:docMk/>
            <pc:sldMk cId="22683195" sldId="10643"/>
            <ac:spMk id="10" creationId="{43B46FD0-180D-457B-9314-783F256B81CE}"/>
          </ac:spMkLst>
        </pc:spChg>
        <pc:graphicFrameChg chg="mod modGraphic">
          <ac:chgData name="Lara Jaquemai" userId="S::jaquemairn_gmail.com#ext#@nh4h.onmicrosoft.com::f2909bf4-54f3-4433-b4a0-4ecc0a736274" providerId="AD" clId="Web-{826B5767-BCF8-486C-8BE5-7A45EF7AA68D}" dt="2021-11-07T03:12:19.969" v="205"/>
          <ac:graphicFrameMkLst>
            <pc:docMk/>
            <pc:sldMk cId="22683195" sldId="10643"/>
            <ac:graphicFrameMk id="2" creationId="{21A256FA-B01E-4327-A676-9F8DAED276A3}"/>
          </ac:graphicFrameMkLst>
        </pc:graphicFrameChg>
        <pc:graphicFrameChg chg="mod ord modGraphic">
          <ac:chgData name="Lara Jaquemai" userId="S::jaquemairn_gmail.com#ext#@nh4h.onmicrosoft.com::f2909bf4-54f3-4433-b4a0-4ecc0a736274" providerId="AD" clId="Web-{826B5767-BCF8-486C-8BE5-7A45EF7AA68D}" dt="2021-11-07T03:12:28.969" v="207" actId="1076"/>
          <ac:graphicFrameMkLst>
            <pc:docMk/>
            <pc:sldMk cId="22683195" sldId="10643"/>
            <ac:graphicFrameMk id="6" creationId="{254D0AD4-CC6D-4848-9640-2E7344D531C1}"/>
          </ac:graphicFrameMkLst>
        </pc:graphicFrameChg>
      </pc:sldChg>
      <pc:sldChg chg="addSp modSp mod modClrScheme chgLayout modNotes">
        <pc:chgData name="Lara Jaquemai" userId="S::jaquemairn_gmail.com#ext#@nh4h.onmicrosoft.com::f2909bf4-54f3-4433-b4a0-4ecc0a736274" providerId="AD" clId="Web-{826B5767-BCF8-486C-8BE5-7A45EF7AA68D}" dt="2021-11-07T03:47:06.938" v="774" actId="20577"/>
        <pc:sldMkLst>
          <pc:docMk/>
          <pc:sldMk cId="254329749" sldId="10644"/>
        </pc:sldMkLst>
        <pc:spChg chg="mod ord">
          <ac:chgData name="Lara Jaquemai" userId="S::jaquemairn_gmail.com#ext#@nh4h.onmicrosoft.com::f2909bf4-54f3-4433-b4a0-4ecc0a736274" providerId="AD" clId="Web-{826B5767-BCF8-486C-8BE5-7A45EF7AA68D}" dt="2021-11-07T02:55:54.788" v="9"/>
          <ac:spMkLst>
            <pc:docMk/>
            <pc:sldMk cId="254329749" sldId="10644"/>
            <ac:spMk id="2" creationId="{8AF52B93-6FEE-4748-A617-B24D4754D135}"/>
          </ac:spMkLst>
        </pc:spChg>
        <pc:spChg chg="mod ord">
          <ac:chgData name="Lara Jaquemai" userId="S::jaquemairn_gmail.com#ext#@nh4h.onmicrosoft.com::f2909bf4-54f3-4433-b4a0-4ecc0a736274" providerId="AD" clId="Web-{826B5767-BCF8-486C-8BE5-7A45EF7AA68D}" dt="2021-11-07T03:47:06.938" v="774" actId="20577"/>
          <ac:spMkLst>
            <pc:docMk/>
            <pc:sldMk cId="254329749" sldId="10644"/>
            <ac:spMk id="3" creationId="{CAE916A8-2F14-4EB1-A712-9C3453ABC62B}"/>
          </ac:spMkLst>
        </pc:spChg>
        <pc:spChg chg="add mod">
          <ac:chgData name="Lara Jaquemai" userId="S::jaquemairn_gmail.com#ext#@nh4h.onmicrosoft.com::f2909bf4-54f3-4433-b4a0-4ecc0a736274" providerId="AD" clId="Web-{826B5767-BCF8-486C-8BE5-7A45EF7AA68D}" dt="2021-11-07T03:46:51.392" v="768" actId="14100"/>
          <ac:spMkLst>
            <pc:docMk/>
            <pc:sldMk cId="254329749" sldId="10644"/>
            <ac:spMk id="4" creationId="{2204B28F-9574-4E34-ABD5-592E57185514}"/>
          </ac:spMkLst>
        </pc:spChg>
        <pc:spChg chg="mod ord">
          <ac:chgData name="Lara Jaquemai" userId="S::jaquemairn_gmail.com#ext#@nh4h.onmicrosoft.com::f2909bf4-54f3-4433-b4a0-4ecc0a736274" providerId="AD" clId="Web-{826B5767-BCF8-486C-8BE5-7A45EF7AA68D}" dt="2021-11-07T02:55:54.788" v="9"/>
          <ac:spMkLst>
            <pc:docMk/>
            <pc:sldMk cId="254329749" sldId="10644"/>
            <ac:spMk id="5" creationId="{819EF3C5-52ED-4381-A474-32D424DCEDBA}"/>
          </ac:spMkLst>
        </pc:spChg>
      </pc:sldChg>
      <pc:sldMasterChg chg="add del modTransition addSldLayout delSldLayout modSldLayout">
        <pc:chgData name="Lara Jaquemai" userId="S::jaquemairn_gmail.com#ext#@nh4h.onmicrosoft.com::f2909bf4-54f3-4433-b4a0-4ecc0a736274" providerId="AD" clId="Web-{826B5767-BCF8-486C-8BE5-7A45EF7AA68D}" dt="2021-11-07T02:54:07.648" v="1"/>
        <pc:sldMasterMkLst>
          <pc:docMk/>
          <pc:sldMasterMk cId="3668187342" sldId="2147483713"/>
        </pc:sldMasterMkLst>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2555789018" sldId="2147483714"/>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286770954" sldId="2147483715"/>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1452985594" sldId="2147483716"/>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3266024089" sldId="2147483717"/>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1508951281" sldId="2147483718"/>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2588263418" sldId="2147483719"/>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1149708546" sldId="2147483720"/>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3145352425" sldId="2147483721"/>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1823417398" sldId="2147483722"/>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198164092" sldId="2147483723"/>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611834066" sldId="2147483724"/>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2435449655" sldId="2147483725"/>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2687584094" sldId="2147483726"/>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863867729" sldId="2147483727"/>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4116585342" sldId="2147483728"/>
          </pc:sldLayoutMkLst>
        </pc:sldLayoutChg>
        <pc:sldLayoutChg chg="add del mod replId">
          <pc:chgData name="Lara Jaquemai" userId="S::jaquemairn_gmail.com#ext#@nh4h.onmicrosoft.com::f2909bf4-54f3-4433-b4a0-4ecc0a736274" providerId="AD" clId="Web-{826B5767-BCF8-486C-8BE5-7A45EF7AA68D}" dt="2021-11-07T02:54:07.648" v="1"/>
          <pc:sldLayoutMkLst>
            <pc:docMk/>
            <pc:sldMasterMk cId="3668187342" sldId="2147483713"/>
            <pc:sldLayoutMk cId="3676985448" sldId="2147483729"/>
          </pc:sldLayoutMkLst>
        </pc:sldLayoutChg>
      </pc:sldMasterChg>
      <pc:sldMasterChg chg="add del modTransition addSldLayout delSldLayout modSldLayout">
        <pc:chgData name="Lara Jaquemai" userId="S::jaquemairn_gmail.com#ext#@nh4h.onmicrosoft.com::f2909bf4-54f3-4433-b4a0-4ecc0a736274" providerId="AD" clId="Web-{826B5767-BCF8-486C-8BE5-7A45EF7AA68D}" dt="2021-11-07T02:55:25.632" v="5"/>
        <pc:sldMasterMkLst>
          <pc:docMk/>
          <pc:sldMasterMk cId="2570091918" sldId="2147483730"/>
        </pc:sldMasterMkLst>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485029709" sldId="2147483731"/>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4186104179" sldId="2147483732"/>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3795988641" sldId="2147483733"/>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2890874072" sldId="2147483734"/>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4166085051" sldId="2147483735"/>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3001988632" sldId="2147483736"/>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2096779391" sldId="2147483737"/>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3140707404" sldId="2147483738"/>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4181059760" sldId="2147483739"/>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675662789" sldId="2147483740"/>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691628030" sldId="2147483741"/>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652954623" sldId="2147483742"/>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426412303" sldId="2147483743"/>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1429011966" sldId="2147483744"/>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721543260" sldId="2147483745"/>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3701349156" sldId="2147483746"/>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2675067548" sldId="2147483747"/>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3683965356" sldId="2147483748"/>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2266734918" sldId="2147483749"/>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817628432" sldId="2147483750"/>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2117045432" sldId="2147483751"/>
          </pc:sldLayoutMkLst>
        </pc:sldLayoutChg>
        <pc:sldLayoutChg chg="add del mod replId">
          <pc:chgData name="Lara Jaquemai" userId="S::jaquemairn_gmail.com#ext#@nh4h.onmicrosoft.com::f2909bf4-54f3-4433-b4a0-4ecc0a736274" providerId="AD" clId="Web-{826B5767-BCF8-486C-8BE5-7A45EF7AA68D}" dt="2021-11-07T02:55:25.632" v="5"/>
          <pc:sldLayoutMkLst>
            <pc:docMk/>
            <pc:sldMasterMk cId="2570091918" sldId="2147483730"/>
            <pc:sldLayoutMk cId="2946488125" sldId="2147483752"/>
          </pc:sldLayoutMkLst>
        </pc:sldLayoutChg>
      </pc:sldMasterChg>
      <pc:sldMasterChg chg="add del modTransition addSldLayout delSldLayout modSldLayout">
        <pc:chgData name="Lara Jaquemai" userId="S::jaquemairn_gmail.com#ext#@nh4h.onmicrosoft.com::f2909bf4-54f3-4433-b4a0-4ecc0a736274" providerId="AD" clId="Web-{826B5767-BCF8-486C-8BE5-7A45EF7AA68D}" dt="2021-11-07T02:55:54.788" v="9"/>
        <pc:sldMasterMkLst>
          <pc:docMk/>
          <pc:sldMasterMk cId="4134664139" sldId="2147483753"/>
        </pc:sldMasterMkLst>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2694876799" sldId="2147483754"/>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3733241415" sldId="2147483755"/>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504122120" sldId="2147483756"/>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2877032596" sldId="2147483757"/>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2165375631" sldId="2147483758"/>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936804495" sldId="2147483759"/>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2836332148" sldId="2147483760"/>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2199675378" sldId="2147483761"/>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19647551" sldId="2147483762"/>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3218679173" sldId="2147483763"/>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3199038817" sldId="2147483764"/>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477108567" sldId="2147483765"/>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2210044066" sldId="2147483766"/>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1023507650" sldId="2147483767"/>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1916326156" sldId="2147483768"/>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461866878" sldId="2147483769"/>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2271793398" sldId="2147483770"/>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1510082103" sldId="2147483771"/>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2238463795" sldId="2147483772"/>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1875831316" sldId="2147483773"/>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1384826731" sldId="2147483774"/>
          </pc:sldLayoutMkLst>
        </pc:sldLayoutChg>
        <pc:sldLayoutChg chg="add del mod replId">
          <pc:chgData name="Lara Jaquemai" userId="S::jaquemairn_gmail.com#ext#@nh4h.onmicrosoft.com::f2909bf4-54f3-4433-b4a0-4ecc0a736274" providerId="AD" clId="Web-{826B5767-BCF8-486C-8BE5-7A45EF7AA68D}" dt="2021-11-07T02:55:54.788" v="9"/>
          <pc:sldLayoutMkLst>
            <pc:docMk/>
            <pc:sldMasterMk cId="4134664139" sldId="2147483753"/>
            <pc:sldLayoutMk cId="2255083757" sldId="2147483775"/>
          </pc:sldLayoutMkLst>
        </pc:sldLayoutChg>
      </pc:sldMasterChg>
      <pc:sldMasterChg chg="add modTransition addSldLayout modSldLayout">
        <pc:chgData name="Lara Jaquemai" userId="S::jaquemairn_gmail.com#ext#@nh4h.onmicrosoft.com::f2909bf4-54f3-4433-b4a0-4ecc0a736274" providerId="AD" clId="Web-{826B5767-BCF8-486C-8BE5-7A45EF7AA68D}" dt="2021-11-07T02:55:54.788" v="9"/>
        <pc:sldMasterMkLst>
          <pc:docMk/>
          <pc:sldMasterMk cId="1796505444" sldId="2147483776"/>
        </pc:sldMasterMkLst>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3881429005" sldId="2147483777"/>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1947412283" sldId="2147483778"/>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2173292671" sldId="2147483779"/>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63188624" sldId="2147483780"/>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2050185124" sldId="2147483781"/>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701785442" sldId="2147483782"/>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4053321767" sldId="2147483783"/>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3746812025" sldId="2147483784"/>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2105425999" sldId="2147483785"/>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676021362" sldId="2147483786"/>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2474430001" sldId="2147483787"/>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1839993815" sldId="2147483788"/>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3939655391" sldId="2147483789"/>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3055476906" sldId="2147483790"/>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978615973" sldId="2147483791"/>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2675717278" sldId="2147483792"/>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3905190847" sldId="2147483793"/>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4017929737" sldId="2147483794"/>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2528410480" sldId="2147483795"/>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2626160510" sldId="2147483796"/>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394007006" sldId="2147483797"/>
          </pc:sldLayoutMkLst>
        </pc:sldLayoutChg>
        <pc:sldLayoutChg chg="add mod replId">
          <pc:chgData name="Lara Jaquemai" userId="S::jaquemairn_gmail.com#ext#@nh4h.onmicrosoft.com::f2909bf4-54f3-4433-b4a0-4ecc0a736274" providerId="AD" clId="Web-{826B5767-BCF8-486C-8BE5-7A45EF7AA68D}" dt="2021-11-07T02:55:54.788" v="9"/>
          <pc:sldLayoutMkLst>
            <pc:docMk/>
            <pc:sldMasterMk cId="1796505444" sldId="2147483776"/>
            <pc:sldLayoutMk cId="190138423" sldId="2147483798"/>
          </pc:sldLayoutMkLst>
        </pc:sldLayoutChg>
      </pc:sldMasterChg>
    </pc:docChg>
  </pc:docChgLst>
  <pc:docChgLst>
    <pc:chgData name="Lara Jaquemai" userId="S::jaquemairn_gmail.com#ext#@nh4h.onmicrosoft.com::f2909bf4-54f3-4433-b4a0-4ecc0a736274" providerId="AD" clId="Web-{471E7C51-0C6E-4BDA-8E56-4DC6C6E84C2B}"/>
    <pc:docChg chg="modSld">
      <pc:chgData name="Lara Jaquemai" userId="S::jaquemairn_gmail.com#ext#@nh4h.onmicrosoft.com::f2909bf4-54f3-4433-b4a0-4ecc0a736274" providerId="AD" clId="Web-{471E7C51-0C6E-4BDA-8E56-4DC6C6E84C2B}" dt="2021-11-06T23:14:30.697" v="6" actId="20577"/>
      <pc:docMkLst>
        <pc:docMk/>
      </pc:docMkLst>
      <pc:sldChg chg="modSp">
        <pc:chgData name="Lara Jaquemai" userId="S::jaquemairn_gmail.com#ext#@nh4h.onmicrosoft.com::f2909bf4-54f3-4433-b4a0-4ecc0a736274" providerId="AD" clId="Web-{471E7C51-0C6E-4BDA-8E56-4DC6C6E84C2B}" dt="2021-11-06T23:10:47.060" v="0" actId="20577"/>
        <pc:sldMkLst>
          <pc:docMk/>
          <pc:sldMk cId="3032607302" sldId="10618"/>
        </pc:sldMkLst>
        <pc:spChg chg="mod">
          <ac:chgData name="Lara Jaquemai" userId="S::jaquemairn_gmail.com#ext#@nh4h.onmicrosoft.com::f2909bf4-54f3-4433-b4a0-4ecc0a736274" providerId="AD" clId="Web-{471E7C51-0C6E-4BDA-8E56-4DC6C6E84C2B}" dt="2021-11-06T23:10:47.060" v="0" actId="20577"/>
          <ac:spMkLst>
            <pc:docMk/>
            <pc:sldMk cId="3032607302" sldId="10618"/>
            <ac:spMk id="3" creationId="{B3011B46-AEDD-0845-AAF3-FC440A76A4DD}"/>
          </ac:spMkLst>
        </pc:spChg>
      </pc:sldChg>
      <pc:sldChg chg="modSp">
        <pc:chgData name="Lara Jaquemai" userId="S::jaquemairn_gmail.com#ext#@nh4h.onmicrosoft.com::f2909bf4-54f3-4433-b4a0-4ecc0a736274" providerId="AD" clId="Web-{471E7C51-0C6E-4BDA-8E56-4DC6C6E84C2B}" dt="2021-11-06T23:14:30.697" v="6" actId="20577"/>
        <pc:sldMkLst>
          <pc:docMk/>
          <pc:sldMk cId="608815595" sldId="10620"/>
        </pc:sldMkLst>
        <pc:spChg chg="mod">
          <ac:chgData name="Lara Jaquemai" userId="S::jaquemairn_gmail.com#ext#@nh4h.onmicrosoft.com::f2909bf4-54f3-4433-b4a0-4ecc0a736274" providerId="AD" clId="Web-{471E7C51-0C6E-4BDA-8E56-4DC6C6E84C2B}" dt="2021-11-06T23:14:30.697" v="6" actId="20577"/>
          <ac:spMkLst>
            <pc:docMk/>
            <pc:sldMk cId="608815595" sldId="10620"/>
            <ac:spMk id="3" creationId="{A84C3720-FA51-094D-AF9E-23222EB6AECC}"/>
          </ac:spMkLst>
        </pc:spChg>
      </pc:sldChg>
      <pc:sldChg chg="modSp">
        <pc:chgData name="Lara Jaquemai" userId="S::jaquemairn_gmail.com#ext#@nh4h.onmicrosoft.com::f2909bf4-54f3-4433-b4a0-4ecc0a736274" providerId="AD" clId="Web-{471E7C51-0C6E-4BDA-8E56-4DC6C6E84C2B}" dt="2021-11-06T23:12:49.448" v="2"/>
        <pc:sldMkLst>
          <pc:docMk/>
          <pc:sldMk cId="808501118" sldId="10637"/>
        </pc:sldMkLst>
        <pc:graphicFrameChg chg="mod modGraphic">
          <ac:chgData name="Lara Jaquemai" userId="S::jaquemairn_gmail.com#ext#@nh4h.onmicrosoft.com::f2909bf4-54f3-4433-b4a0-4ecc0a736274" providerId="AD" clId="Web-{471E7C51-0C6E-4BDA-8E56-4DC6C6E84C2B}" dt="2021-11-06T23:12:49.448" v="2"/>
          <ac:graphicFrameMkLst>
            <pc:docMk/>
            <pc:sldMk cId="808501118" sldId="10637"/>
            <ac:graphicFrameMk id="7" creationId="{682810EF-2676-4C12-9C2B-7EC127536115}"/>
          </ac:graphicFrameMkLst>
        </pc:graphicFrameChg>
      </pc:sldChg>
      <pc:sldChg chg="modSp">
        <pc:chgData name="Lara Jaquemai" userId="S::jaquemairn_gmail.com#ext#@nh4h.onmicrosoft.com::f2909bf4-54f3-4433-b4a0-4ecc0a736274" providerId="AD" clId="Web-{471E7C51-0C6E-4BDA-8E56-4DC6C6E84C2B}" dt="2021-11-06T23:13:49.932" v="3" actId="14100"/>
        <pc:sldMkLst>
          <pc:docMk/>
          <pc:sldMk cId="210357178" sldId="10639"/>
        </pc:sldMkLst>
        <pc:spChg chg="mod">
          <ac:chgData name="Lara Jaquemai" userId="S::jaquemairn_gmail.com#ext#@nh4h.onmicrosoft.com::f2909bf4-54f3-4433-b4a0-4ecc0a736274" providerId="AD" clId="Web-{471E7C51-0C6E-4BDA-8E56-4DC6C6E84C2B}" dt="2021-11-06T23:13:49.932" v="3" actId="14100"/>
          <ac:spMkLst>
            <pc:docMk/>
            <pc:sldMk cId="210357178" sldId="10639"/>
            <ac:spMk id="7" creationId="{1F3D2215-C607-4800-A92F-5E07B5527C26}"/>
          </ac:spMkLst>
        </pc:spChg>
      </pc:sldChg>
    </pc:docChg>
  </pc:docChgLst>
  <pc:docChgLst>
    <pc:chgData name="Lara Jaquemai" userId="S::jaquemairn_gmail.com#ext#@nh4h.onmicrosoft.com::f2909bf4-54f3-4433-b4a0-4ecc0a736274" providerId="AD" clId="Web-{6E6C4AC8-40EB-4639-991A-770B4D0C8B0B}"/>
    <pc:docChg chg="modSld">
      <pc:chgData name="Lara Jaquemai" userId="S::jaquemairn_gmail.com#ext#@nh4h.onmicrosoft.com::f2909bf4-54f3-4433-b4a0-4ecc0a736274" providerId="AD" clId="Web-{6E6C4AC8-40EB-4639-991A-770B4D0C8B0B}" dt="2021-11-06T19:39:45.309" v="12" actId="20577"/>
      <pc:docMkLst>
        <pc:docMk/>
      </pc:docMkLst>
      <pc:sldChg chg="modSp">
        <pc:chgData name="Lara Jaquemai" userId="S::jaquemairn_gmail.com#ext#@nh4h.onmicrosoft.com::f2909bf4-54f3-4433-b4a0-4ecc0a736274" providerId="AD" clId="Web-{6E6C4AC8-40EB-4639-991A-770B4D0C8B0B}" dt="2021-11-06T19:39:45.309" v="12" actId="20577"/>
        <pc:sldMkLst>
          <pc:docMk/>
          <pc:sldMk cId="2233709375" sldId="10627"/>
        </pc:sldMkLst>
        <pc:spChg chg="mod">
          <ac:chgData name="Lara Jaquemai" userId="S::jaquemairn_gmail.com#ext#@nh4h.onmicrosoft.com::f2909bf4-54f3-4433-b4a0-4ecc0a736274" providerId="AD" clId="Web-{6E6C4AC8-40EB-4639-991A-770B4D0C8B0B}" dt="2021-11-06T19:39:45.309" v="12" actId="20577"/>
          <ac:spMkLst>
            <pc:docMk/>
            <pc:sldMk cId="2233709375" sldId="10627"/>
            <ac:spMk id="3" creationId="{6CC77125-3010-8943-88B3-597FB54A8C53}"/>
          </ac:spMkLst>
        </pc:spChg>
        <pc:picChg chg="mod modCrop">
          <ac:chgData name="Lara Jaquemai" userId="S::jaquemairn_gmail.com#ext#@nh4h.onmicrosoft.com::f2909bf4-54f3-4433-b4a0-4ecc0a736274" providerId="AD" clId="Web-{6E6C4AC8-40EB-4639-991A-770B4D0C8B0B}" dt="2021-11-06T19:38:44.152" v="10"/>
          <ac:picMkLst>
            <pc:docMk/>
            <pc:sldMk cId="2233709375" sldId="10627"/>
            <ac:picMk id="4" creationId="{E338F5D8-5642-45F1-8653-89FEACB9FE8A}"/>
          </ac:picMkLst>
        </pc:picChg>
      </pc:sldChg>
    </pc:docChg>
  </pc:docChgLst>
  <pc:docChgLst>
    <pc:chgData name="Ng, Rachel K" userId="S::rng4_northwell.edu#ext#@nh4h.onmicrosoft.com::cb322b1b-a4cd-4b68-9cd7-8d56a1ba014c" providerId="AD" clId="Web-{E79186CC-2BF8-4249-A6E3-AD73073E1EAF}"/>
    <pc:docChg chg="addSld delSld modSld">
      <pc:chgData name="Ng, Rachel K" userId="S::rng4_northwell.edu#ext#@nh4h.onmicrosoft.com::cb322b1b-a4cd-4b68-9cd7-8d56a1ba014c" providerId="AD" clId="Web-{E79186CC-2BF8-4249-A6E3-AD73073E1EAF}" dt="2021-11-06T18:53:16.303" v="97"/>
      <pc:docMkLst>
        <pc:docMk/>
      </pc:docMkLst>
      <pc:sldChg chg="modSp">
        <pc:chgData name="Ng, Rachel K" userId="S::rng4_northwell.edu#ext#@nh4h.onmicrosoft.com::cb322b1b-a4cd-4b68-9cd7-8d56a1ba014c" providerId="AD" clId="Web-{E79186CC-2BF8-4249-A6E3-AD73073E1EAF}" dt="2021-11-06T18:23:17.996" v="55" actId="20577"/>
        <pc:sldMkLst>
          <pc:docMk/>
          <pc:sldMk cId="730098645" sldId="362"/>
        </pc:sldMkLst>
        <pc:spChg chg="mod">
          <ac:chgData name="Ng, Rachel K" userId="S::rng4_northwell.edu#ext#@nh4h.onmicrosoft.com::cb322b1b-a4cd-4b68-9cd7-8d56a1ba014c" providerId="AD" clId="Web-{E79186CC-2BF8-4249-A6E3-AD73073E1EAF}" dt="2021-11-06T18:23:17.996" v="55" actId="20577"/>
          <ac:spMkLst>
            <pc:docMk/>
            <pc:sldMk cId="730098645" sldId="362"/>
            <ac:spMk id="2" creationId="{00000000-0000-0000-0000-000000000000}"/>
          </ac:spMkLst>
        </pc:spChg>
        <pc:spChg chg="mod">
          <ac:chgData name="Ng, Rachel K" userId="S::rng4_northwell.edu#ext#@nh4h.onmicrosoft.com::cb322b1b-a4cd-4b68-9cd7-8d56a1ba014c" providerId="AD" clId="Web-{E79186CC-2BF8-4249-A6E3-AD73073E1EAF}" dt="2021-11-06T18:21:43.337" v="54" actId="20577"/>
          <ac:spMkLst>
            <pc:docMk/>
            <pc:sldMk cId="730098645" sldId="362"/>
            <ac:spMk id="4" creationId="{00000000-0000-0000-0000-000000000000}"/>
          </ac:spMkLst>
        </pc:spChg>
      </pc:sldChg>
      <pc:sldChg chg="addSp delSp modSp new del">
        <pc:chgData name="Ng, Rachel K" userId="S::rng4_northwell.edu#ext#@nh4h.onmicrosoft.com::cb322b1b-a4cd-4b68-9cd7-8d56a1ba014c" providerId="AD" clId="Web-{E79186CC-2BF8-4249-A6E3-AD73073E1EAF}" dt="2021-11-06T18:45:12.428" v="95"/>
        <pc:sldMkLst>
          <pc:docMk/>
          <pc:sldMk cId="884940817" sldId="10635"/>
        </pc:sldMkLst>
        <pc:spChg chg="del">
          <ac:chgData name="Ng, Rachel K" userId="S::rng4_northwell.edu#ext#@nh4h.onmicrosoft.com::cb322b1b-a4cd-4b68-9cd7-8d56a1ba014c" providerId="AD" clId="Web-{E79186CC-2BF8-4249-A6E3-AD73073E1EAF}" dt="2021-11-06T18:37:22.350" v="61"/>
          <ac:spMkLst>
            <pc:docMk/>
            <pc:sldMk cId="884940817" sldId="10635"/>
            <ac:spMk id="3" creationId="{A928A0E5-7698-4245-9A6D-BCCCB345E725}"/>
          </ac:spMkLst>
        </pc:spChg>
        <pc:picChg chg="add mod">
          <ac:chgData name="Ng, Rachel K" userId="S::rng4_northwell.edu#ext#@nh4h.onmicrosoft.com::cb322b1b-a4cd-4b68-9cd7-8d56a1ba014c" providerId="AD" clId="Web-{E79186CC-2BF8-4249-A6E3-AD73073E1EAF}" dt="2021-11-06T18:39:23.260" v="70" actId="1076"/>
          <ac:picMkLst>
            <pc:docMk/>
            <pc:sldMk cId="884940817" sldId="10635"/>
            <ac:picMk id="4" creationId="{D5B5CC0D-E089-48C1-8545-771884490D59}"/>
          </ac:picMkLst>
        </pc:picChg>
      </pc:sldChg>
      <pc:sldChg chg="new del">
        <pc:chgData name="Ng, Rachel K" userId="S::rng4_northwell.edu#ext#@nh4h.onmicrosoft.com::cb322b1b-a4cd-4b68-9cd7-8d56a1ba014c" providerId="AD" clId="Web-{E79186CC-2BF8-4249-A6E3-AD73073E1EAF}" dt="2021-11-06T18:37:01.662" v="59"/>
        <pc:sldMkLst>
          <pc:docMk/>
          <pc:sldMk cId="1980206432" sldId="10635"/>
        </pc:sldMkLst>
      </pc:sldChg>
      <pc:sldChg chg="new del">
        <pc:chgData name="Ng, Rachel K" userId="S::rng4_northwell.edu#ext#@nh4h.onmicrosoft.com::cb322b1b-a4cd-4b68-9cd7-8d56a1ba014c" providerId="AD" clId="Web-{E79186CC-2BF8-4249-A6E3-AD73073E1EAF}" dt="2021-11-06T18:32:40.028" v="57"/>
        <pc:sldMkLst>
          <pc:docMk/>
          <pc:sldMk cId="4262877996" sldId="10635"/>
        </pc:sldMkLst>
      </pc:sldChg>
      <pc:sldChg chg="addSp delSp modSp new del">
        <pc:chgData name="Ng, Rachel K" userId="S::rng4_northwell.edu#ext#@nh4h.onmicrosoft.com::cb322b1b-a4cd-4b68-9cd7-8d56a1ba014c" providerId="AD" clId="Web-{E79186CC-2BF8-4249-A6E3-AD73073E1EAF}" dt="2021-11-06T18:53:16.303" v="97"/>
        <pc:sldMkLst>
          <pc:docMk/>
          <pc:sldMk cId="3186752336" sldId="10636"/>
        </pc:sldMkLst>
        <pc:spChg chg="mod">
          <ac:chgData name="Ng, Rachel K" userId="S::rng4_northwell.edu#ext#@nh4h.onmicrosoft.com::cb322b1b-a4cd-4b68-9cd7-8d56a1ba014c" providerId="AD" clId="Web-{E79186CC-2BF8-4249-A6E3-AD73073E1EAF}" dt="2021-11-06T18:42:48.127" v="87" actId="20577"/>
          <ac:spMkLst>
            <pc:docMk/>
            <pc:sldMk cId="3186752336" sldId="10636"/>
            <ac:spMk id="3" creationId="{F2A4E2B9-306B-41D6-9455-079B06DBFBC6}"/>
          </ac:spMkLst>
        </pc:spChg>
        <pc:spChg chg="add mod">
          <ac:chgData name="Ng, Rachel K" userId="S::rng4_northwell.edu#ext#@nh4h.onmicrosoft.com::cb322b1b-a4cd-4b68-9cd7-8d56a1ba014c" providerId="AD" clId="Web-{E79186CC-2BF8-4249-A6E3-AD73073E1EAF}" dt="2021-11-06T18:45:37.054" v="96" actId="20577"/>
          <ac:spMkLst>
            <pc:docMk/>
            <pc:sldMk cId="3186752336" sldId="10636"/>
            <ac:spMk id="4" creationId="{84A12577-4AB7-40BC-BDB0-1A0EBA3D17E8}"/>
          </ac:spMkLst>
        </pc:spChg>
        <pc:spChg chg="add del mod">
          <ac:chgData name="Ng, Rachel K" userId="S::rng4_northwell.edu#ext#@nh4h.onmicrosoft.com::cb322b1b-a4cd-4b68-9cd7-8d56a1ba014c" providerId="AD" clId="Web-{E79186CC-2BF8-4249-A6E3-AD73073E1EAF}" dt="2021-11-06T18:44:20.411" v="94"/>
          <ac:spMkLst>
            <pc:docMk/>
            <pc:sldMk cId="3186752336" sldId="10636"/>
            <ac:spMk id="5" creationId="{4C172009-193F-4F8D-BFB3-31E6115D5D67}"/>
          </ac:spMkLst>
        </pc:spChg>
      </pc:sldChg>
    </pc:docChg>
  </pc:docChgLst>
  <pc:docChgLst>
    <pc:chgData name="Lara Jaquemai" userId="S::jaquemairn_gmail.com#ext#@nh4h.onmicrosoft.com::f2909bf4-54f3-4433-b4a0-4ecc0a736274" providerId="AD" clId="Web-{F2856372-D6D9-409C-939C-B1B81F24A4EF}"/>
    <pc:docChg chg="addSld delSld modSld sldOrd">
      <pc:chgData name="Lara Jaquemai" userId="S::jaquemairn_gmail.com#ext#@nh4h.onmicrosoft.com::f2909bf4-54f3-4433-b4a0-4ecc0a736274" providerId="AD" clId="Web-{F2856372-D6D9-409C-939C-B1B81F24A4EF}" dt="2021-11-07T00:21:14.025" v="302"/>
      <pc:docMkLst>
        <pc:docMk/>
      </pc:docMkLst>
      <pc:sldChg chg="addSp modSp del">
        <pc:chgData name="Lara Jaquemai" userId="S::jaquemairn_gmail.com#ext#@nh4h.onmicrosoft.com::f2909bf4-54f3-4433-b4a0-4ecc0a736274" providerId="AD" clId="Web-{F2856372-D6D9-409C-939C-B1B81F24A4EF}" dt="2021-11-07T00:11:04.541" v="13"/>
        <pc:sldMkLst>
          <pc:docMk/>
          <pc:sldMk cId="0" sldId="273"/>
        </pc:sldMkLst>
        <pc:graphicFrameChg chg="mod modGraphic">
          <ac:chgData name="Lara Jaquemai" userId="S::jaquemairn_gmail.com#ext#@nh4h.onmicrosoft.com::f2909bf4-54f3-4433-b4a0-4ecc0a736274" providerId="AD" clId="Web-{F2856372-D6D9-409C-939C-B1B81F24A4EF}" dt="2021-11-07T00:10:38.854" v="11"/>
          <ac:graphicFrameMkLst>
            <pc:docMk/>
            <pc:sldMk cId="0" sldId="273"/>
            <ac:graphicFrameMk id="16" creationId="{00000000-0000-0000-0000-000000000000}"/>
          </ac:graphicFrameMkLst>
        </pc:graphicFrameChg>
        <pc:picChg chg="add mod">
          <ac:chgData name="Lara Jaquemai" userId="S::jaquemairn_gmail.com#ext#@nh4h.onmicrosoft.com::f2909bf4-54f3-4433-b4a0-4ecc0a736274" providerId="AD" clId="Web-{F2856372-D6D9-409C-939C-B1B81F24A4EF}" dt="2021-11-07T00:10:45.088" v="12" actId="1076"/>
          <ac:picMkLst>
            <pc:docMk/>
            <pc:sldMk cId="0" sldId="273"/>
            <ac:picMk id="4" creationId="{8C4240C4-7F5C-4767-A52A-6BB241C5CC9A}"/>
          </ac:picMkLst>
        </pc:picChg>
      </pc:sldChg>
      <pc:sldChg chg="addSp delSp modSp">
        <pc:chgData name="Lara Jaquemai" userId="S::jaquemairn_gmail.com#ext#@nh4h.onmicrosoft.com::f2909bf4-54f3-4433-b4a0-4ecc0a736274" providerId="AD" clId="Web-{F2856372-D6D9-409C-939C-B1B81F24A4EF}" dt="2021-11-07T00:21:14.025" v="302"/>
        <pc:sldMkLst>
          <pc:docMk/>
          <pc:sldMk cId="1332732882" sldId="316"/>
        </pc:sldMkLst>
        <pc:spChg chg="mod">
          <ac:chgData name="Lara Jaquemai" userId="S::jaquemairn_gmail.com#ext#@nh4h.onmicrosoft.com::f2909bf4-54f3-4433-b4a0-4ecc0a736274" providerId="AD" clId="Web-{F2856372-D6D9-409C-939C-B1B81F24A4EF}" dt="2021-11-07T00:17:07.291" v="242" actId="14100"/>
          <ac:spMkLst>
            <pc:docMk/>
            <pc:sldMk cId="1332732882" sldId="316"/>
            <ac:spMk id="2" creationId="{00000000-0000-0000-0000-000000000000}"/>
          </ac:spMkLst>
        </pc:spChg>
        <pc:spChg chg="mod">
          <ac:chgData name="Lara Jaquemai" userId="S::jaquemairn_gmail.com#ext#@nh4h.onmicrosoft.com::f2909bf4-54f3-4433-b4a0-4ecc0a736274" providerId="AD" clId="Web-{F2856372-D6D9-409C-939C-B1B81F24A4EF}" dt="2021-11-07T00:20:09.681" v="300" actId="20577"/>
          <ac:spMkLst>
            <pc:docMk/>
            <pc:sldMk cId="1332732882" sldId="316"/>
            <ac:spMk id="3" creationId="{00000000-0000-0000-0000-000000000000}"/>
          </ac:spMkLst>
        </pc:spChg>
        <pc:graphicFrameChg chg="add mod modGraphic">
          <ac:chgData name="Lara Jaquemai" userId="S::jaquemairn_gmail.com#ext#@nh4h.onmicrosoft.com::f2909bf4-54f3-4433-b4a0-4ecc0a736274" providerId="AD" clId="Web-{F2856372-D6D9-409C-939C-B1B81F24A4EF}" dt="2021-11-07T00:21:14.025" v="302"/>
          <ac:graphicFrameMkLst>
            <pc:docMk/>
            <pc:sldMk cId="1332732882" sldId="316"/>
            <ac:graphicFrameMk id="5" creationId="{58ED73FA-84B0-494A-96D7-B496061F0E88}"/>
          </ac:graphicFrameMkLst>
        </pc:graphicFrameChg>
        <pc:picChg chg="add del mod">
          <ac:chgData name="Lara Jaquemai" userId="S::jaquemairn_gmail.com#ext#@nh4h.onmicrosoft.com::f2909bf4-54f3-4433-b4a0-4ecc0a736274" providerId="AD" clId="Web-{F2856372-D6D9-409C-939C-B1B81F24A4EF}" dt="2021-11-07T00:19:22.697" v="251"/>
          <ac:picMkLst>
            <pc:docMk/>
            <pc:sldMk cId="1332732882" sldId="316"/>
            <ac:picMk id="4" creationId="{E0C15E9A-3C16-4A74-8594-DDF11FD4EAC0}"/>
          </ac:picMkLst>
        </pc:picChg>
      </pc:sldChg>
      <pc:sldChg chg="ord">
        <pc:chgData name="Lara Jaquemai" userId="S::jaquemairn_gmail.com#ext#@nh4h.onmicrosoft.com::f2909bf4-54f3-4433-b4a0-4ecc0a736274" providerId="AD" clId="Web-{F2856372-D6D9-409C-939C-B1B81F24A4EF}" dt="2021-11-07T00:08:32.963" v="2"/>
        <pc:sldMkLst>
          <pc:docMk/>
          <pc:sldMk cId="2648020247" sldId="10622"/>
        </pc:sldMkLst>
      </pc:sldChg>
      <pc:sldChg chg="modSp">
        <pc:chgData name="Lara Jaquemai" userId="S::jaquemairn_gmail.com#ext#@nh4h.onmicrosoft.com::f2909bf4-54f3-4433-b4a0-4ecc0a736274" providerId="AD" clId="Web-{F2856372-D6D9-409C-939C-B1B81F24A4EF}" dt="2021-11-06T23:57:07.073" v="1"/>
        <pc:sldMkLst>
          <pc:docMk/>
          <pc:sldMk cId="22683195" sldId="10643"/>
        </pc:sldMkLst>
        <pc:graphicFrameChg chg="mod modGraphic">
          <ac:chgData name="Lara Jaquemai" userId="S::jaquemairn_gmail.com#ext#@nh4h.onmicrosoft.com::f2909bf4-54f3-4433-b4a0-4ecc0a736274" providerId="AD" clId="Web-{F2856372-D6D9-409C-939C-B1B81F24A4EF}" dt="2021-11-06T23:57:07.073" v="1"/>
          <ac:graphicFrameMkLst>
            <pc:docMk/>
            <pc:sldMk cId="22683195" sldId="10643"/>
            <ac:graphicFrameMk id="6" creationId="{254D0AD4-CC6D-4848-9640-2E7344D531C1}"/>
          </ac:graphicFrameMkLst>
        </pc:graphicFrameChg>
      </pc:sldChg>
      <pc:sldChg chg="new del">
        <pc:chgData name="Lara Jaquemai" userId="S::jaquemairn_gmail.com#ext#@nh4h.onmicrosoft.com::f2909bf4-54f3-4433-b4a0-4ecc0a736274" providerId="AD" clId="Web-{F2856372-D6D9-409C-939C-B1B81F24A4EF}" dt="2021-11-07T00:09:09.619" v="4"/>
        <pc:sldMkLst>
          <pc:docMk/>
          <pc:sldMk cId="1958945863" sldId="10644"/>
        </pc:sldMkLst>
      </pc:sldChg>
    </pc:docChg>
  </pc:docChgLst>
  <pc:docChgLst>
    <pc:chgData name="Lara Jaquemai" userId="S::jaquemairn_gmail.com#ext#@nh4h.onmicrosoft.com::f2909bf4-54f3-4433-b4a0-4ecc0a736274" providerId="AD" clId="Web-{5F6EFAC4-8C46-488C-A2E7-1D3102E40424}"/>
    <pc:docChg chg="delSld modSld sldOrd">
      <pc:chgData name="Lara Jaquemai" userId="S::jaquemairn_gmail.com#ext#@nh4h.onmicrosoft.com::f2909bf4-54f3-4433-b4a0-4ecc0a736274" providerId="AD" clId="Web-{5F6EFAC4-8C46-488C-A2E7-1D3102E40424}" dt="2021-11-07T02:02:33.394" v="52" actId="20577"/>
      <pc:docMkLst>
        <pc:docMk/>
      </pc:docMkLst>
      <pc:sldChg chg="modNotes">
        <pc:chgData name="Lara Jaquemai" userId="S::jaquemairn_gmail.com#ext#@nh4h.onmicrosoft.com::f2909bf4-54f3-4433-b4a0-4ecc0a736274" providerId="AD" clId="Web-{5F6EFAC4-8C46-488C-A2E7-1D3102E40424}" dt="2021-11-07T01:52:51.937" v="43"/>
        <pc:sldMkLst>
          <pc:docMk/>
          <pc:sldMk cId="1463614882" sldId="10621"/>
        </pc:sldMkLst>
      </pc:sldChg>
      <pc:sldChg chg="del">
        <pc:chgData name="Lara Jaquemai" userId="S::jaquemairn_gmail.com#ext#@nh4h.onmicrosoft.com::f2909bf4-54f3-4433-b4a0-4ecc0a736274" providerId="AD" clId="Web-{5F6EFAC4-8C46-488C-A2E7-1D3102E40424}" dt="2021-11-07T02:02:21.926" v="51"/>
        <pc:sldMkLst>
          <pc:docMk/>
          <pc:sldMk cId="242725816" sldId="10634"/>
        </pc:sldMkLst>
      </pc:sldChg>
      <pc:sldChg chg="modSp">
        <pc:chgData name="Lara Jaquemai" userId="S::jaquemairn_gmail.com#ext#@nh4h.onmicrosoft.com::f2909bf4-54f3-4433-b4a0-4ecc0a736274" providerId="AD" clId="Web-{5F6EFAC4-8C46-488C-A2E7-1D3102E40424}" dt="2021-11-07T02:02:33.394" v="52" actId="20577"/>
        <pc:sldMkLst>
          <pc:docMk/>
          <pc:sldMk cId="3263244650" sldId="10642"/>
        </pc:sldMkLst>
        <pc:spChg chg="mod">
          <ac:chgData name="Lara Jaquemai" userId="S::jaquemairn_gmail.com#ext#@nh4h.onmicrosoft.com::f2909bf4-54f3-4433-b4a0-4ecc0a736274" providerId="AD" clId="Web-{5F6EFAC4-8C46-488C-A2E7-1D3102E40424}" dt="2021-11-07T02:02:33.394" v="52" actId="20577"/>
          <ac:spMkLst>
            <pc:docMk/>
            <pc:sldMk cId="3263244650" sldId="10642"/>
            <ac:spMk id="3" creationId="{AAEC7F1B-3D3F-4CB5-BEF5-0FECD0967B18}"/>
          </ac:spMkLst>
        </pc:spChg>
      </pc:sldChg>
      <pc:sldChg chg="modSp ord">
        <pc:chgData name="Lara Jaquemai" userId="S::jaquemairn_gmail.com#ext#@nh4h.onmicrosoft.com::f2909bf4-54f3-4433-b4a0-4ecc0a736274" providerId="AD" clId="Web-{5F6EFAC4-8C46-488C-A2E7-1D3102E40424}" dt="2021-11-07T01:54:24.582" v="50"/>
        <pc:sldMkLst>
          <pc:docMk/>
          <pc:sldMk cId="22683195" sldId="10643"/>
        </pc:sldMkLst>
        <pc:graphicFrameChg chg="mod modGraphic">
          <ac:chgData name="Lara Jaquemai" userId="S::jaquemairn_gmail.com#ext#@nh4h.onmicrosoft.com::f2909bf4-54f3-4433-b4a0-4ecc0a736274" providerId="AD" clId="Web-{5F6EFAC4-8C46-488C-A2E7-1D3102E40424}" dt="2021-11-07T01:53:47.078" v="49"/>
          <ac:graphicFrameMkLst>
            <pc:docMk/>
            <pc:sldMk cId="22683195" sldId="10643"/>
            <ac:graphicFrameMk id="6" creationId="{254D0AD4-CC6D-4848-9640-2E7344D531C1}"/>
          </ac:graphicFrameMkLst>
        </pc:graphicFrameChg>
      </pc:sldChg>
    </pc:docChg>
  </pc:docChgLst>
  <pc:docChgLst>
    <pc:chgData name="Lara Jaquemai" userId="S::jaquemairn_gmail.com#ext#@nh4h.onmicrosoft.com::f2909bf4-54f3-4433-b4a0-4ecc0a736274" providerId="AD" clId="Web-{2E8CD720-2E6D-47D9-8D07-963549DB7B62}"/>
    <pc:docChg chg="modSld">
      <pc:chgData name="Lara Jaquemai" userId="S::jaquemairn_gmail.com#ext#@nh4h.onmicrosoft.com::f2909bf4-54f3-4433-b4a0-4ecc0a736274" providerId="AD" clId="Web-{2E8CD720-2E6D-47D9-8D07-963549DB7B62}" dt="2021-11-07T05:54:29.465" v="9"/>
      <pc:docMkLst>
        <pc:docMk/>
      </pc:docMkLst>
      <pc:sldChg chg="modNotes">
        <pc:chgData name="Lara Jaquemai" userId="S::jaquemairn_gmail.com#ext#@nh4h.onmicrosoft.com::f2909bf4-54f3-4433-b4a0-4ecc0a736274" providerId="AD" clId="Web-{2E8CD720-2E6D-47D9-8D07-963549DB7B62}" dt="2021-11-07T05:53:38.762" v="1"/>
        <pc:sldMkLst>
          <pc:docMk/>
          <pc:sldMk cId="3944317562" sldId="10640"/>
        </pc:sldMkLst>
      </pc:sldChg>
      <pc:sldChg chg="modNotes">
        <pc:chgData name="Lara Jaquemai" userId="S::jaquemairn_gmail.com#ext#@nh4h.onmicrosoft.com::f2909bf4-54f3-4433-b4a0-4ecc0a736274" providerId="AD" clId="Web-{2E8CD720-2E6D-47D9-8D07-963549DB7B62}" dt="2021-11-07T05:54:29.465" v="9"/>
        <pc:sldMkLst>
          <pc:docMk/>
          <pc:sldMk cId="22683195" sldId="10643"/>
        </pc:sldMkLst>
      </pc:sldChg>
    </pc:docChg>
  </pc:docChgLst>
  <pc:docChgLst>
    <pc:chgData name="Lara Jaquemai" userId="S::jaquemairn_gmail.com#ext#@nh4h.onmicrosoft.com::f2909bf4-54f3-4433-b4a0-4ecc0a736274" providerId="AD" clId="Web-{4605B311-A86A-4C77-9CED-FF296702F8F8}"/>
    <pc:docChg chg="modSld addMainMaster delMainMaster modMainMaster">
      <pc:chgData name="Lara Jaquemai" userId="S::jaquemairn_gmail.com#ext#@nh4h.onmicrosoft.com::f2909bf4-54f3-4433-b4a0-4ecc0a736274" providerId="AD" clId="Web-{4605B311-A86A-4C77-9CED-FF296702F8F8}" dt="2021-11-07T04:00:58.466" v="3"/>
      <pc:docMkLst>
        <pc:docMk/>
      </pc:docMkLst>
      <pc:sldChg chg="modSp mod modClrScheme chgLayout">
        <pc:chgData name="Lara Jaquemai" userId="S::jaquemairn_gmail.com#ext#@nh4h.onmicrosoft.com::f2909bf4-54f3-4433-b4a0-4ecc0a736274" providerId="AD" clId="Web-{4605B311-A86A-4C77-9CED-FF296702F8F8}" dt="2021-11-07T04:00:58.466" v="3"/>
        <pc:sldMkLst>
          <pc:docMk/>
          <pc:sldMk cId="730098645" sldId="362"/>
        </pc:sldMkLst>
        <pc:spChg chg="mod ord">
          <ac:chgData name="Lara Jaquemai" userId="S::jaquemairn_gmail.com#ext#@nh4h.onmicrosoft.com::f2909bf4-54f3-4433-b4a0-4ecc0a736274" providerId="AD" clId="Web-{4605B311-A86A-4C77-9CED-FF296702F8F8}" dt="2021-11-07T04:00:58.466" v="3"/>
          <ac:spMkLst>
            <pc:docMk/>
            <pc:sldMk cId="730098645" sldId="362"/>
            <ac:spMk id="2" creationId="{00000000-0000-0000-0000-000000000000}"/>
          </ac:spMkLst>
        </pc:spChg>
        <pc:spChg chg="mod ord">
          <ac:chgData name="Lara Jaquemai" userId="S::jaquemairn_gmail.com#ext#@nh4h.onmicrosoft.com::f2909bf4-54f3-4433-b4a0-4ecc0a736274" providerId="AD" clId="Web-{4605B311-A86A-4C77-9CED-FF296702F8F8}" dt="2021-11-07T04:00:58.466" v="3"/>
          <ac:spMkLst>
            <pc:docMk/>
            <pc:sldMk cId="730098645" sldId="362"/>
            <ac:spMk id="4" creationId="{00000000-0000-0000-0000-000000000000}"/>
          </ac:spMkLst>
        </pc:spChg>
      </pc:sldChg>
      <pc:sldChg chg="modSp mod modClrScheme chgLayout">
        <pc:chgData name="Lara Jaquemai" userId="S::jaquemairn_gmail.com#ext#@nh4h.onmicrosoft.com::f2909bf4-54f3-4433-b4a0-4ecc0a736274" providerId="AD" clId="Web-{4605B311-A86A-4C77-9CED-FF296702F8F8}" dt="2021-11-07T04:00:58.466" v="3"/>
        <pc:sldMkLst>
          <pc:docMk/>
          <pc:sldMk cId="3032607302" sldId="10618"/>
        </pc:sldMkLst>
        <pc:spChg chg="mod ord">
          <ac:chgData name="Lara Jaquemai" userId="S::jaquemairn_gmail.com#ext#@nh4h.onmicrosoft.com::f2909bf4-54f3-4433-b4a0-4ecc0a736274" providerId="AD" clId="Web-{4605B311-A86A-4C77-9CED-FF296702F8F8}" dt="2021-11-07T04:00:58.466" v="3"/>
          <ac:spMkLst>
            <pc:docMk/>
            <pc:sldMk cId="3032607302" sldId="10618"/>
            <ac:spMk id="2" creationId="{DD85CA2B-07D4-F44A-B01C-F879BD25DCCC}"/>
          </ac:spMkLst>
        </pc:spChg>
        <pc:spChg chg="mod ord">
          <ac:chgData name="Lara Jaquemai" userId="S::jaquemairn_gmail.com#ext#@nh4h.onmicrosoft.com::f2909bf4-54f3-4433-b4a0-4ecc0a736274" providerId="AD" clId="Web-{4605B311-A86A-4C77-9CED-FF296702F8F8}" dt="2021-11-07T04:00:58.466" v="3"/>
          <ac:spMkLst>
            <pc:docMk/>
            <pc:sldMk cId="3032607302" sldId="10618"/>
            <ac:spMk id="3" creationId="{B3011B46-AEDD-0845-AAF3-FC440A76A4DD}"/>
          </ac:spMkLst>
        </pc:spChg>
        <pc:spChg chg="mod ord">
          <ac:chgData name="Lara Jaquemai" userId="S::jaquemairn_gmail.com#ext#@nh4h.onmicrosoft.com::f2909bf4-54f3-4433-b4a0-4ecc0a736274" providerId="AD" clId="Web-{4605B311-A86A-4C77-9CED-FF296702F8F8}" dt="2021-11-07T04:00:58.466" v="3"/>
          <ac:spMkLst>
            <pc:docMk/>
            <pc:sldMk cId="3032607302" sldId="10618"/>
            <ac:spMk id="5" creationId="{98AE0B52-025F-3043-B7BC-A53523008575}"/>
          </ac:spMkLst>
        </pc:spChg>
      </pc:sldChg>
      <pc:sldChg chg="modSp mod modClrScheme chgLayout">
        <pc:chgData name="Lara Jaquemai" userId="S::jaquemairn_gmail.com#ext#@nh4h.onmicrosoft.com::f2909bf4-54f3-4433-b4a0-4ecc0a736274" providerId="AD" clId="Web-{4605B311-A86A-4C77-9CED-FF296702F8F8}" dt="2021-11-07T04:00:58.466" v="3"/>
        <pc:sldMkLst>
          <pc:docMk/>
          <pc:sldMk cId="608815595" sldId="10620"/>
        </pc:sldMkLst>
        <pc:spChg chg="mod ord">
          <ac:chgData name="Lara Jaquemai" userId="S::jaquemairn_gmail.com#ext#@nh4h.onmicrosoft.com::f2909bf4-54f3-4433-b4a0-4ecc0a736274" providerId="AD" clId="Web-{4605B311-A86A-4C77-9CED-FF296702F8F8}" dt="2021-11-07T04:00:58.466" v="3"/>
          <ac:spMkLst>
            <pc:docMk/>
            <pc:sldMk cId="608815595" sldId="10620"/>
            <ac:spMk id="2" creationId="{C048545F-D2D0-2149-BBEC-4436AD6009E4}"/>
          </ac:spMkLst>
        </pc:spChg>
        <pc:spChg chg="mod ord">
          <ac:chgData name="Lara Jaquemai" userId="S::jaquemairn_gmail.com#ext#@nh4h.onmicrosoft.com::f2909bf4-54f3-4433-b4a0-4ecc0a736274" providerId="AD" clId="Web-{4605B311-A86A-4C77-9CED-FF296702F8F8}" dt="2021-11-07T04:00:58.466" v="3"/>
          <ac:spMkLst>
            <pc:docMk/>
            <pc:sldMk cId="608815595" sldId="10620"/>
            <ac:spMk id="3" creationId="{A84C3720-FA51-094D-AF9E-23222EB6AECC}"/>
          </ac:spMkLst>
        </pc:spChg>
        <pc:spChg chg="mod ord">
          <ac:chgData name="Lara Jaquemai" userId="S::jaquemairn_gmail.com#ext#@nh4h.onmicrosoft.com::f2909bf4-54f3-4433-b4a0-4ecc0a736274" providerId="AD" clId="Web-{4605B311-A86A-4C77-9CED-FF296702F8F8}" dt="2021-11-07T04:00:58.466" v="3"/>
          <ac:spMkLst>
            <pc:docMk/>
            <pc:sldMk cId="608815595" sldId="10620"/>
            <ac:spMk id="5" creationId="{CCAE10A5-12A9-6145-B0E4-73F2D580D22A}"/>
          </ac:spMkLst>
        </pc:spChg>
      </pc:sldChg>
      <pc:sldChg chg="modSp mod modClrScheme chgLayout">
        <pc:chgData name="Lara Jaquemai" userId="S::jaquemairn_gmail.com#ext#@nh4h.onmicrosoft.com::f2909bf4-54f3-4433-b4a0-4ecc0a736274" providerId="AD" clId="Web-{4605B311-A86A-4C77-9CED-FF296702F8F8}" dt="2021-11-07T04:00:58.466" v="3"/>
        <pc:sldMkLst>
          <pc:docMk/>
          <pc:sldMk cId="1463614882" sldId="10621"/>
        </pc:sldMkLst>
        <pc:spChg chg="mod ord">
          <ac:chgData name="Lara Jaquemai" userId="S::jaquemairn_gmail.com#ext#@nh4h.onmicrosoft.com::f2909bf4-54f3-4433-b4a0-4ecc0a736274" providerId="AD" clId="Web-{4605B311-A86A-4C77-9CED-FF296702F8F8}" dt="2021-11-07T04:00:58.466" v="3"/>
          <ac:spMkLst>
            <pc:docMk/>
            <pc:sldMk cId="1463614882" sldId="10621"/>
            <ac:spMk id="2" creationId="{9928EE07-1D39-6E44-96FD-8C46C92C6F7B}"/>
          </ac:spMkLst>
        </pc:spChg>
        <pc:spChg chg="mod ord">
          <ac:chgData name="Lara Jaquemai" userId="S::jaquemairn_gmail.com#ext#@nh4h.onmicrosoft.com::f2909bf4-54f3-4433-b4a0-4ecc0a736274" providerId="AD" clId="Web-{4605B311-A86A-4C77-9CED-FF296702F8F8}" dt="2021-11-07T04:00:58.466" v="3"/>
          <ac:spMkLst>
            <pc:docMk/>
            <pc:sldMk cId="1463614882" sldId="10621"/>
            <ac:spMk id="3" creationId="{2F991BBF-3A96-9F44-AF62-40D0944ADF70}"/>
          </ac:spMkLst>
        </pc:spChg>
        <pc:spChg chg="mod ord">
          <ac:chgData name="Lara Jaquemai" userId="S::jaquemairn_gmail.com#ext#@nh4h.onmicrosoft.com::f2909bf4-54f3-4433-b4a0-4ecc0a736274" providerId="AD" clId="Web-{4605B311-A86A-4C77-9CED-FF296702F8F8}" dt="2021-11-07T04:00:58.466" v="3"/>
          <ac:spMkLst>
            <pc:docMk/>
            <pc:sldMk cId="1463614882" sldId="10621"/>
            <ac:spMk id="5" creationId="{D5B6FB1F-B37A-5249-8B56-E6468F959A07}"/>
          </ac:spMkLst>
        </pc:spChg>
      </pc:sldChg>
      <pc:sldChg chg="modSp mod modClrScheme chgLayout">
        <pc:chgData name="Lara Jaquemai" userId="S::jaquemairn_gmail.com#ext#@nh4h.onmicrosoft.com::f2909bf4-54f3-4433-b4a0-4ecc0a736274" providerId="AD" clId="Web-{4605B311-A86A-4C77-9CED-FF296702F8F8}" dt="2021-11-07T04:00:58.466" v="3"/>
        <pc:sldMkLst>
          <pc:docMk/>
          <pc:sldMk cId="1786893396" sldId="10625"/>
        </pc:sldMkLst>
        <pc:spChg chg="mod ord">
          <ac:chgData name="Lara Jaquemai" userId="S::jaquemairn_gmail.com#ext#@nh4h.onmicrosoft.com::f2909bf4-54f3-4433-b4a0-4ecc0a736274" providerId="AD" clId="Web-{4605B311-A86A-4C77-9CED-FF296702F8F8}" dt="2021-11-07T04:00:58.466" v="3"/>
          <ac:spMkLst>
            <pc:docMk/>
            <pc:sldMk cId="1786893396" sldId="10625"/>
            <ac:spMk id="2" creationId="{C8E412BB-4C52-4248-8844-2E447CD58618}"/>
          </ac:spMkLst>
        </pc:spChg>
        <pc:spChg chg="mod ord">
          <ac:chgData name="Lara Jaquemai" userId="S::jaquemairn_gmail.com#ext#@nh4h.onmicrosoft.com::f2909bf4-54f3-4433-b4a0-4ecc0a736274" providerId="AD" clId="Web-{4605B311-A86A-4C77-9CED-FF296702F8F8}" dt="2021-11-07T04:00:58.466" v="3"/>
          <ac:spMkLst>
            <pc:docMk/>
            <pc:sldMk cId="1786893396" sldId="10625"/>
            <ac:spMk id="3" creationId="{18F148FD-C706-6740-AB38-5455211202DC}"/>
          </ac:spMkLst>
        </pc:spChg>
        <pc:spChg chg="mod ord">
          <ac:chgData name="Lara Jaquemai" userId="S::jaquemairn_gmail.com#ext#@nh4h.onmicrosoft.com::f2909bf4-54f3-4433-b4a0-4ecc0a736274" providerId="AD" clId="Web-{4605B311-A86A-4C77-9CED-FF296702F8F8}" dt="2021-11-07T04:00:58.466" v="3"/>
          <ac:spMkLst>
            <pc:docMk/>
            <pc:sldMk cId="1786893396" sldId="10625"/>
            <ac:spMk id="5" creationId="{F476D323-A3ED-8F46-B3DE-64FEAA8B1F84}"/>
          </ac:spMkLst>
        </pc:spChg>
      </pc:sldChg>
      <pc:sldChg chg="modSp mod modClrScheme chgLayout">
        <pc:chgData name="Lara Jaquemai" userId="S::jaquemairn_gmail.com#ext#@nh4h.onmicrosoft.com::f2909bf4-54f3-4433-b4a0-4ecc0a736274" providerId="AD" clId="Web-{4605B311-A86A-4C77-9CED-FF296702F8F8}" dt="2021-11-07T04:00:58.466" v="3"/>
        <pc:sldMkLst>
          <pc:docMk/>
          <pc:sldMk cId="808501118" sldId="10637"/>
        </pc:sldMkLst>
        <pc:spChg chg="mod ord">
          <ac:chgData name="Lara Jaquemai" userId="S::jaquemairn_gmail.com#ext#@nh4h.onmicrosoft.com::f2909bf4-54f3-4433-b4a0-4ecc0a736274" providerId="AD" clId="Web-{4605B311-A86A-4C77-9CED-FF296702F8F8}" dt="2021-11-07T04:00:58.466" v="3"/>
          <ac:spMkLst>
            <pc:docMk/>
            <pc:sldMk cId="808501118" sldId="10637"/>
            <ac:spMk id="3" creationId="{CFF36686-225A-4967-95DF-A994BE304F45}"/>
          </ac:spMkLst>
        </pc:spChg>
        <pc:spChg chg="mod ord">
          <ac:chgData name="Lara Jaquemai" userId="S::jaquemairn_gmail.com#ext#@nh4h.onmicrosoft.com::f2909bf4-54f3-4433-b4a0-4ecc0a736274" providerId="AD" clId="Web-{4605B311-A86A-4C77-9CED-FF296702F8F8}" dt="2021-11-07T04:00:58.466" v="3"/>
          <ac:spMkLst>
            <pc:docMk/>
            <pc:sldMk cId="808501118" sldId="10637"/>
            <ac:spMk id="4" creationId="{85465711-3DAE-478A-8B09-086F22F693C9}"/>
          </ac:spMkLst>
        </pc:spChg>
      </pc:sldChg>
      <pc:sldChg chg="modSp mod modClrScheme chgLayout">
        <pc:chgData name="Lara Jaquemai" userId="S::jaquemairn_gmail.com#ext#@nh4h.onmicrosoft.com::f2909bf4-54f3-4433-b4a0-4ecc0a736274" providerId="AD" clId="Web-{4605B311-A86A-4C77-9CED-FF296702F8F8}" dt="2021-11-07T04:00:58.466" v="3"/>
        <pc:sldMkLst>
          <pc:docMk/>
          <pc:sldMk cId="3944317562" sldId="10640"/>
        </pc:sldMkLst>
        <pc:spChg chg="mod ord">
          <ac:chgData name="Lara Jaquemai" userId="S::jaquemairn_gmail.com#ext#@nh4h.onmicrosoft.com::f2909bf4-54f3-4433-b4a0-4ecc0a736274" providerId="AD" clId="Web-{4605B311-A86A-4C77-9CED-FF296702F8F8}" dt="2021-11-07T04:00:58.466" v="3"/>
          <ac:spMkLst>
            <pc:docMk/>
            <pc:sldMk cId="3944317562" sldId="10640"/>
            <ac:spMk id="2" creationId="{C4AAFC95-DAB4-4247-B5EB-962D8A8B6F59}"/>
          </ac:spMkLst>
        </pc:spChg>
        <pc:spChg chg="mod ord">
          <ac:chgData name="Lara Jaquemai" userId="S::jaquemairn_gmail.com#ext#@nh4h.onmicrosoft.com::f2909bf4-54f3-4433-b4a0-4ecc0a736274" providerId="AD" clId="Web-{4605B311-A86A-4C77-9CED-FF296702F8F8}" dt="2021-11-07T04:00:58.466" v="3"/>
          <ac:spMkLst>
            <pc:docMk/>
            <pc:sldMk cId="3944317562" sldId="10640"/>
            <ac:spMk id="5" creationId="{A6F948E0-BF6A-4774-9A85-E149EDE896F1}"/>
          </ac:spMkLst>
        </pc:spChg>
      </pc:sldChg>
      <pc:sldChg chg="modSp mod modClrScheme chgLayout">
        <pc:chgData name="Lara Jaquemai" userId="S::jaquemairn_gmail.com#ext#@nh4h.onmicrosoft.com::f2909bf4-54f3-4433-b4a0-4ecc0a736274" providerId="AD" clId="Web-{4605B311-A86A-4C77-9CED-FF296702F8F8}" dt="2021-11-07T04:00:58.466" v="3"/>
        <pc:sldMkLst>
          <pc:docMk/>
          <pc:sldMk cId="3596230777" sldId="10641"/>
        </pc:sldMkLst>
        <pc:spChg chg="mod ord">
          <ac:chgData name="Lara Jaquemai" userId="S::jaquemairn_gmail.com#ext#@nh4h.onmicrosoft.com::f2909bf4-54f3-4433-b4a0-4ecc0a736274" providerId="AD" clId="Web-{4605B311-A86A-4C77-9CED-FF296702F8F8}" dt="2021-11-07T04:00:58.466" v="3"/>
          <ac:spMkLst>
            <pc:docMk/>
            <pc:sldMk cId="3596230777" sldId="10641"/>
            <ac:spMk id="18" creationId="{7689C84B-7CBF-405F-A284-47CEAB7C9DD3}"/>
          </ac:spMkLst>
        </pc:spChg>
      </pc:sldChg>
      <pc:sldChg chg="modSp mod modClrScheme chgLayout">
        <pc:chgData name="Lara Jaquemai" userId="S::jaquemairn_gmail.com#ext#@nh4h.onmicrosoft.com::f2909bf4-54f3-4433-b4a0-4ecc0a736274" providerId="AD" clId="Web-{4605B311-A86A-4C77-9CED-FF296702F8F8}" dt="2021-11-07T04:00:58.466" v="3"/>
        <pc:sldMkLst>
          <pc:docMk/>
          <pc:sldMk cId="22683195" sldId="10643"/>
        </pc:sldMkLst>
        <pc:spChg chg="mod ord">
          <ac:chgData name="Lara Jaquemai" userId="S::jaquemairn_gmail.com#ext#@nh4h.onmicrosoft.com::f2909bf4-54f3-4433-b4a0-4ecc0a736274" providerId="AD" clId="Web-{4605B311-A86A-4C77-9CED-FF296702F8F8}" dt="2021-11-07T04:00:58.466" v="3"/>
          <ac:spMkLst>
            <pc:docMk/>
            <pc:sldMk cId="22683195" sldId="10643"/>
            <ac:spMk id="4" creationId="{F105B87B-8F37-4708-846C-A77515473BD4}"/>
          </ac:spMkLst>
        </pc:spChg>
        <pc:spChg chg="mod ord">
          <ac:chgData name="Lara Jaquemai" userId="S::jaquemairn_gmail.com#ext#@nh4h.onmicrosoft.com::f2909bf4-54f3-4433-b4a0-4ecc0a736274" providerId="AD" clId="Web-{4605B311-A86A-4C77-9CED-FF296702F8F8}" dt="2021-11-07T04:00:58.466" v="3"/>
          <ac:spMkLst>
            <pc:docMk/>
            <pc:sldMk cId="22683195" sldId="10643"/>
            <ac:spMk id="10" creationId="{43B46FD0-180D-457B-9314-783F256B81CE}"/>
          </ac:spMkLst>
        </pc:spChg>
        <pc:graphicFrameChg chg="mod ord">
          <ac:chgData name="Lara Jaquemai" userId="S::jaquemairn_gmail.com#ext#@nh4h.onmicrosoft.com::f2909bf4-54f3-4433-b4a0-4ecc0a736274" providerId="AD" clId="Web-{4605B311-A86A-4C77-9CED-FF296702F8F8}" dt="2021-11-07T04:00:58.466" v="3"/>
          <ac:graphicFrameMkLst>
            <pc:docMk/>
            <pc:sldMk cId="22683195" sldId="10643"/>
            <ac:graphicFrameMk id="6" creationId="{254D0AD4-CC6D-4848-9640-2E7344D531C1}"/>
          </ac:graphicFrameMkLst>
        </pc:graphicFrameChg>
      </pc:sldChg>
      <pc:sldChg chg="modSp mod modClrScheme chgLayout">
        <pc:chgData name="Lara Jaquemai" userId="S::jaquemairn_gmail.com#ext#@nh4h.onmicrosoft.com::f2909bf4-54f3-4433-b4a0-4ecc0a736274" providerId="AD" clId="Web-{4605B311-A86A-4C77-9CED-FF296702F8F8}" dt="2021-11-07T04:00:58.466" v="3"/>
        <pc:sldMkLst>
          <pc:docMk/>
          <pc:sldMk cId="254329749" sldId="10644"/>
        </pc:sldMkLst>
        <pc:spChg chg="mod ord">
          <ac:chgData name="Lara Jaquemai" userId="S::jaquemairn_gmail.com#ext#@nh4h.onmicrosoft.com::f2909bf4-54f3-4433-b4a0-4ecc0a736274" providerId="AD" clId="Web-{4605B311-A86A-4C77-9CED-FF296702F8F8}" dt="2021-11-07T04:00:58.466" v="3"/>
          <ac:spMkLst>
            <pc:docMk/>
            <pc:sldMk cId="254329749" sldId="10644"/>
            <ac:spMk id="2" creationId="{8AF52B93-6FEE-4748-A617-B24D4754D135}"/>
          </ac:spMkLst>
        </pc:spChg>
        <pc:spChg chg="mod ord">
          <ac:chgData name="Lara Jaquemai" userId="S::jaquemairn_gmail.com#ext#@nh4h.onmicrosoft.com::f2909bf4-54f3-4433-b4a0-4ecc0a736274" providerId="AD" clId="Web-{4605B311-A86A-4C77-9CED-FF296702F8F8}" dt="2021-11-07T04:00:58.466" v="3"/>
          <ac:spMkLst>
            <pc:docMk/>
            <pc:sldMk cId="254329749" sldId="10644"/>
            <ac:spMk id="3" creationId="{CAE916A8-2F14-4EB1-A712-9C3453ABC62B}"/>
          </ac:spMkLst>
        </pc:spChg>
        <pc:spChg chg="mod ord">
          <ac:chgData name="Lara Jaquemai" userId="S::jaquemairn_gmail.com#ext#@nh4h.onmicrosoft.com::f2909bf4-54f3-4433-b4a0-4ecc0a736274" providerId="AD" clId="Web-{4605B311-A86A-4C77-9CED-FF296702F8F8}" dt="2021-11-07T04:00:58.466" v="3"/>
          <ac:spMkLst>
            <pc:docMk/>
            <pc:sldMk cId="254329749" sldId="10644"/>
            <ac:spMk id="5" creationId="{819EF3C5-52ED-4381-A474-32D424DCEDBA}"/>
          </ac:spMkLst>
        </pc:spChg>
      </pc:sldChg>
      <pc:sldMasterChg chg="del delSldLayout">
        <pc:chgData name="Lara Jaquemai" userId="S::jaquemairn_gmail.com#ext#@nh4h.onmicrosoft.com::f2909bf4-54f3-4433-b4a0-4ecc0a736274" providerId="AD" clId="Web-{4605B311-A86A-4C77-9CED-FF296702F8F8}" dt="2021-11-07T04:00:58.466" v="3"/>
        <pc:sldMasterMkLst>
          <pc:docMk/>
          <pc:sldMasterMk cId="1796505444" sldId="2147483776"/>
        </pc:sldMasterMkLst>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3881429005" sldId="2147483777"/>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1947412283" sldId="2147483778"/>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2173292671" sldId="2147483779"/>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63188624" sldId="2147483780"/>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2050185124" sldId="2147483781"/>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701785442" sldId="2147483782"/>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4053321767" sldId="2147483783"/>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3746812025" sldId="2147483784"/>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2105425999" sldId="2147483785"/>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676021362" sldId="2147483786"/>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2474430001" sldId="2147483787"/>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1839993815" sldId="2147483788"/>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3939655391" sldId="2147483789"/>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3055476906" sldId="2147483790"/>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978615973" sldId="2147483791"/>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2675717278" sldId="2147483792"/>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3905190847" sldId="2147483793"/>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4017929737" sldId="2147483794"/>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2528410480" sldId="2147483795"/>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2626160510" sldId="2147483796"/>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394007006" sldId="2147483797"/>
          </pc:sldLayoutMkLst>
        </pc:sldLayoutChg>
        <pc:sldLayoutChg chg="del">
          <pc:chgData name="Lara Jaquemai" userId="S::jaquemairn_gmail.com#ext#@nh4h.onmicrosoft.com::f2909bf4-54f3-4433-b4a0-4ecc0a736274" providerId="AD" clId="Web-{4605B311-A86A-4C77-9CED-FF296702F8F8}" dt="2021-11-07T04:00:58.466" v="3"/>
          <pc:sldLayoutMkLst>
            <pc:docMk/>
            <pc:sldMasterMk cId="1796505444" sldId="2147483776"/>
            <pc:sldLayoutMk cId="190138423" sldId="2147483798"/>
          </pc:sldLayoutMkLst>
        </pc:sldLayoutChg>
      </pc:sldMasterChg>
      <pc:sldMasterChg chg="add modTransition addSldLayout modSldLayout">
        <pc:chgData name="Lara Jaquemai" userId="S::jaquemairn_gmail.com#ext#@nh4h.onmicrosoft.com::f2909bf4-54f3-4433-b4a0-4ecc0a736274" providerId="AD" clId="Web-{4605B311-A86A-4C77-9CED-FF296702F8F8}" dt="2021-11-07T04:00:58.466" v="3"/>
        <pc:sldMasterMkLst>
          <pc:docMk/>
          <pc:sldMasterMk cId="1007415355" sldId="2147483799"/>
        </pc:sldMasterMkLst>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3639043037" sldId="2147483800"/>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1162324853" sldId="2147483801"/>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542740799" sldId="2147483802"/>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857449666" sldId="2147483803"/>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4009391130" sldId="2147483804"/>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4278268033" sldId="2147483805"/>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2289619530" sldId="2147483806"/>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4096301905" sldId="2147483807"/>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61354828" sldId="2147483808"/>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1634390371" sldId="2147483809"/>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66043392" sldId="2147483810"/>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778544790" sldId="2147483811"/>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1683047452" sldId="2147483812"/>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2958198408" sldId="2147483813"/>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3121229882" sldId="2147483814"/>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3680060882" sldId="2147483815"/>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3993769928" sldId="2147483816"/>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1109053101" sldId="2147483817"/>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3102590736" sldId="2147483818"/>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3251474269" sldId="2147483819"/>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1311629274" sldId="2147483820"/>
          </pc:sldLayoutMkLst>
        </pc:sldLayoutChg>
        <pc:sldLayoutChg chg="add mod replId">
          <pc:chgData name="Lara Jaquemai" userId="S::jaquemairn_gmail.com#ext#@nh4h.onmicrosoft.com::f2909bf4-54f3-4433-b4a0-4ecc0a736274" providerId="AD" clId="Web-{4605B311-A86A-4C77-9CED-FF296702F8F8}" dt="2021-11-07T04:00:58.466" v="3"/>
          <pc:sldLayoutMkLst>
            <pc:docMk/>
            <pc:sldMasterMk cId="1007415355" sldId="2147483799"/>
            <pc:sldLayoutMk cId="4206040525" sldId="2147483821"/>
          </pc:sldLayoutMkLst>
        </pc:sldLayoutChg>
      </pc:sldMasterChg>
    </pc:docChg>
  </pc:docChgLst>
  <pc:docChgLst>
    <pc:chgData name="Nathan Rosenberg" userId="S::nathanael.rosenberg_gmail.com#ext#@nh4h.onmicrosoft.com::aac09f7d-283d-491c-bf61-e0681d1650aa" providerId="AD" clId="Web-{C25EB3D1-DB39-42EA-B03B-9C3B156F3F43}"/>
    <pc:docChg chg="">
      <pc:chgData name="Nathan Rosenberg" userId="S::nathanael.rosenberg_gmail.com#ext#@nh4h.onmicrosoft.com::aac09f7d-283d-491c-bf61-e0681d1650aa" providerId="AD" clId="Web-{C25EB3D1-DB39-42EA-B03B-9C3B156F3F43}" dt="2021-11-07T15:16:47.792" v="6"/>
      <pc:docMkLst>
        <pc:docMk/>
      </pc:docMkLst>
      <pc:sldChg chg="modCm">
        <pc:chgData name="Nathan Rosenberg" userId="S::nathanael.rosenberg_gmail.com#ext#@nh4h.onmicrosoft.com::aac09f7d-283d-491c-bf61-e0681d1650aa" providerId="AD" clId="Web-{C25EB3D1-DB39-42EA-B03B-9C3B156F3F43}" dt="2021-11-07T15:15:18.649" v="4"/>
        <pc:sldMkLst>
          <pc:docMk/>
          <pc:sldMk cId="3032607302" sldId="10618"/>
        </pc:sldMkLst>
      </pc:sldChg>
      <pc:sldChg chg="delCm">
        <pc:chgData name="Nathan Rosenberg" userId="S::nathanael.rosenberg_gmail.com#ext#@nh4h.onmicrosoft.com::aac09f7d-283d-491c-bf61-e0681d1650aa" providerId="AD" clId="Web-{C25EB3D1-DB39-42EA-B03B-9C3B156F3F43}" dt="2021-11-07T14:58:10.865" v="1"/>
        <pc:sldMkLst>
          <pc:docMk/>
          <pc:sldMk cId="608815595" sldId="10620"/>
        </pc:sldMkLst>
      </pc:sldChg>
      <pc:sldChg chg="delCm">
        <pc:chgData name="Nathan Rosenberg" userId="S::nathanael.rosenberg_gmail.com#ext#@nh4h.onmicrosoft.com::aac09f7d-283d-491c-bf61-e0681d1650aa" providerId="AD" clId="Web-{C25EB3D1-DB39-42EA-B03B-9C3B156F3F43}" dt="2021-11-07T15:01:06.167" v="2"/>
        <pc:sldMkLst>
          <pc:docMk/>
          <pc:sldMk cId="1463614882" sldId="10621"/>
        </pc:sldMkLst>
      </pc:sldChg>
      <pc:sldChg chg="delCm">
        <pc:chgData name="Nathan Rosenberg" userId="S::nathanael.rosenberg_gmail.com#ext#@nh4h.onmicrosoft.com::aac09f7d-283d-491c-bf61-e0681d1650aa" providerId="AD" clId="Web-{C25EB3D1-DB39-42EA-B03B-9C3B156F3F43}" dt="2021-11-07T14:56:37.315" v="0"/>
        <pc:sldMkLst>
          <pc:docMk/>
          <pc:sldMk cId="1786893396" sldId="10625"/>
        </pc:sldMkLst>
      </pc:sldChg>
      <pc:sldChg chg="delCm">
        <pc:chgData name="Nathan Rosenberg" userId="S::nathanael.rosenberg_gmail.com#ext#@nh4h.onmicrosoft.com::aac09f7d-283d-491c-bf61-e0681d1650aa" providerId="AD" clId="Web-{C25EB3D1-DB39-42EA-B03B-9C3B156F3F43}" dt="2021-11-07T15:15:48.275" v="5"/>
        <pc:sldMkLst>
          <pc:docMk/>
          <pc:sldMk cId="808501118" sldId="10637"/>
        </pc:sldMkLst>
      </pc:sldChg>
      <pc:sldChg chg="delCm">
        <pc:chgData name="Nathan Rosenberg" userId="S::nathanael.rosenberg_gmail.com#ext#@nh4h.onmicrosoft.com::aac09f7d-283d-491c-bf61-e0681d1650aa" providerId="AD" clId="Web-{C25EB3D1-DB39-42EA-B03B-9C3B156F3F43}" dt="2021-11-07T15:16:47.792" v="6"/>
        <pc:sldMkLst>
          <pc:docMk/>
          <pc:sldMk cId="22683195" sldId="10643"/>
        </pc:sldMkLst>
      </pc:sldChg>
      <pc:sldChg chg="delCm">
        <pc:chgData name="Nathan Rosenberg" userId="S::nathanael.rosenberg_gmail.com#ext#@nh4h.onmicrosoft.com::aac09f7d-283d-491c-bf61-e0681d1650aa" providerId="AD" clId="Web-{C25EB3D1-DB39-42EA-B03B-9C3B156F3F43}" dt="2021-11-07T15:06:01.272" v="3"/>
        <pc:sldMkLst>
          <pc:docMk/>
          <pc:sldMk cId="254329749" sldId="10644"/>
        </pc:sldMkLst>
      </pc:sldChg>
    </pc:docChg>
  </pc:docChgLst>
  <pc:docChgLst>
    <pc:chgData name="Nathan Rosenberg" userId="S::nathanael.rosenberg_gmail.com#ext#@nh4h.onmicrosoft.com::aac09f7d-283d-491c-bf61-e0681d1650aa" providerId="AD" clId="Web-{8FA5F7C8-D833-6084-BAC7-CFF2F537C113}"/>
    <pc:docChg chg="addSld delSld modSld sldOrd">
      <pc:chgData name="Nathan Rosenberg" userId="S::nathanael.rosenberg_gmail.com#ext#@nh4h.onmicrosoft.com::aac09f7d-283d-491c-bf61-e0681d1650aa" providerId="AD" clId="Web-{8FA5F7C8-D833-6084-BAC7-CFF2F537C113}" dt="2021-11-07T04:23:24.233" v="8933"/>
      <pc:docMkLst>
        <pc:docMk/>
      </pc:docMkLst>
      <pc:sldChg chg="ord">
        <pc:chgData name="Nathan Rosenberg" userId="S::nathanael.rosenberg_gmail.com#ext#@nh4h.onmicrosoft.com::aac09f7d-283d-491c-bf61-e0681d1650aa" providerId="AD" clId="Web-{8FA5F7C8-D833-6084-BAC7-CFF2F537C113}" dt="2021-11-06T23:48:51.566" v="18"/>
        <pc:sldMkLst>
          <pc:docMk/>
          <pc:sldMk cId="0" sldId="273"/>
        </pc:sldMkLst>
      </pc:sldChg>
      <pc:sldChg chg="ord modNotes">
        <pc:chgData name="Nathan Rosenberg" userId="S::nathanael.rosenberg_gmail.com#ext#@nh4h.onmicrosoft.com::aac09f7d-283d-491c-bf61-e0681d1650aa" providerId="AD" clId="Web-{8FA5F7C8-D833-6084-BAC7-CFF2F537C113}" dt="2021-11-07T01:12:47.446" v="3480"/>
        <pc:sldMkLst>
          <pc:docMk/>
          <pc:sldMk cId="376756322" sldId="361"/>
        </pc:sldMkLst>
      </pc:sldChg>
      <pc:sldChg chg="ord">
        <pc:chgData name="Nathan Rosenberg" userId="S::nathanael.rosenberg_gmail.com#ext#@nh4h.onmicrosoft.com::aac09f7d-283d-491c-bf61-e0681d1650aa" providerId="AD" clId="Web-{8FA5F7C8-D833-6084-BAC7-CFF2F537C113}" dt="2021-11-06T23:05:18.882" v="1"/>
        <pc:sldMkLst>
          <pc:docMk/>
          <pc:sldMk cId="730098645" sldId="362"/>
        </pc:sldMkLst>
      </pc:sldChg>
      <pc:sldChg chg="delSp modSp ord modNotes">
        <pc:chgData name="Nathan Rosenberg" userId="S::nathanael.rosenberg_gmail.com#ext#@nh4h.onmicrosoft.com::aac09f7d-283d-491c-bf61-e0681d1650aa" providerId="AD" clId="Web-{8FA5F7C8-D833-6084-BAC7-CFF2F537C113}" dt="2021-11-07T03:25:04.801" v="6237"/>
        <pc:sldMkLst>
          <pc:docMk/>
          <pc:sldMk cId="3032607302" sldId="10618"/>
        </pc:sldMkLst>
        <pc:spChg chg="mod">
          <ac:chgData name="Nathan Rosenberg" userId="S::nathanael.rosenberg_gmail.com#ext#@nh4h.onmicrosoft.com::aac09f7d-283d-491c-bf61-e0681d1650aa" providerId="AD" clId="Web-{8FA5F7C8-D833-6084-BAC7-CFF2F537C113}" dt="2021-11-07T02:46:52.575" v="6035" actId="20577"/>
          <ac:spMkLst>
            <pc:docMk/>
            <pc:sldMk cId="3032607302" sldId="10618"/>
            <ac:spMk id="3" creationId="{B3011B46-AEDD-0845-AAF3-FC440A76A4DD}"/>
          </ac:spMkLst>
        </pc:spChg>
        <pc:spChg chg="del">
          <ac:chgData name="Nathan Rosenberg" userId="S::nathanael.rosenberg_gmail.com#ext#@nh4h.onmicrosoft.com::aac09f7d-283d-491c-bf61-e0681d1650aa" providerId="AD" clId="Web-{8FA5F7C8-D833-6084-BAC7-CFF2F537C113}" dt="2021-11-07T01:18:51.812" v="3644"/>
          <ac:spMkLst>
            <pc:docMk/>
            <pc:sldMk cId="3032607302" sldId="10618"/>
            <ac:spMk id="6" creationId="{E713C083-5E11-4280-B107-982BED59BE1C}"/>
          </ac:spMkLst>
        </pc:spChg>
        <pc:picChg chg="mod">
          <ac:chgData name="Nathan Rosenberg" userId="S::nathanael.rosenberg_gmail.com#ext#@nh4h.onmicrosoft.com::aac09f7d-283d-491c-bf61-e0681d1650aa" providerId="AD" clId="Web-{8FA5F7C8-D833-6084-BAC7-CFF2F537C113}" dt="2021-11-07T00:59:31.445" v="2861" actId="1076"/>
          <ac:picMkLst>
            <pc:docMk/>
            <pc:sldMk cId="3032607302" sldId="10618"/>
            <ac:picMk id="4" creationId="{C26C9014-8526-4AE5-8006-23B03883FB37}"/>
          </ac:picMkLst>
        </pc:picChg>
        <pc:picChg chg="del">
          <ac:chgData name="Nathan Rosenberg" userId="S::nathanael.rosenberg_gmail.com#ext#@nh4h.onmicrosoft.com::aac09f7d-283d-491c-bf61-e0681d1650aa" providerId="AD" clId="Web-{8FA5F7C8-D833-6084-BAC7-CFF2F537C113}" dt="2021-11-07T01:40:45.849" v="4109"/>
          <ac:picMkLst>
            <pc:docMk/>
            <pc:sldMk cId="3032607302" sldId="10618"/>
            <ac:picMk id="8" creationId="{74D9337C-C06A-4562-9906-19EF339B603E}"/>
          </ac:picMkLst>
        </pc:picChg>
      </pc:sldChg>
      <pc:sldChg chg="addSp delSp modSp ord modNotes">
        <pc:chgData name="Nathan Rosenberg" userId="S::nathanael.rosenberg_gmail.com#ext#@nh4h.onmicrosoft.com::aac09f7d-283d-491c-bf61-e0681d1650aa" providerId="AD" clId="Web-{8FA5F7C8-D833-6084-BAC7-CFF2F537C113}" dt="2021-11-07T04:23:24.233" v="8933"/>
        <pc:sldMkLst>
          <pc:docMk/>
          <pc:sldMk cId="608815595" sldId="10620"/>
        </pc:sldMkLst>
        <pc:spChg chg="mod">
          <ac:chgData name="Nathan Rosenberg" userId="S::nathanael.rosenberg_gmail.com#ext#@nh4h.onmicrosoft.com::aac09f7d-283d-491c-bf61-e0681d1650aa" providerId="AD" clId="Web-{8FA5F7C8-D833-6084-BAC7-CFF2F537C113}" dt="2021-11-07T01:50:53.018" v="4252" actId="20577"/>
          <ac:spMkLst>
            <pc:docMk/>
            <pc:sldMk cId="608815595" sldId="10620"/>
            <ac:spMk id="2" creationId="{C048545F-D2D0-2149-BBEC-4436AD6009E4}"/>
          </ac:spMkLst>
        </pc:spChg>
        <pc:spChg chg="mod">
          <ac:chgData name="Nathan Rosenberg" userId="S::nathanael.rosenberg_gmail.com#ext#@nh4h.onmicrosoft.com::aac09f7d-283d-491c-bf61-e0681d1650aa" providerId="AD" clId="Web-{8FA5F7C8-D833-6084-BAC7-CFF2F537C113}" dt="2021-11-07T04:11:04.710" v="8081" actId="14100"/>
          <ac:spMkLst>
            <pc:docMk/>
            <pc:sldMk cId="608815595" sldId="10620"/>
            <ac:spMk id="3" creationId="{A84C3720-FA51-094D-AF9E-23222EB6AECC}"/>
          </ac:spMkLst>
        </pc:spChg>
        <pc:spChg chg="add del mod">
          <ac:chgData name="Nathan Rosenberg" userId="S::nathanael.rosenberg_gmail.com#ext#@nh4h.onmicrosoft.com::aac09f7d-283d-491c-bf61-e0681d1650aa" providerId="AD" clId="Web-{8FA5F7C8-D833-6084-BAC7-CFF2F537C113}" dt="2021-11-07T01:32:07.165" v="3786"/>
          <ac:spMkLst>
            <pc:docMk/>
            <pc:sldMk cId="608815595" sldId="10620"/>
            <ac:spMk id="4" creationId="{FA6EDF4C-52D5-4A4B-A3FC-5EC985C952C8}"/>
          </ac:spMkLst>
        </pc:spChg>
        <pc:graphicFrameChg chg="mod modGraphic">
          <ac:chgData name="Nathan Rosenberg" userId="S::nathanael.rosenberg_gmail.com#ext#@nh4h.onmicrosoft.com::aac09f7d-283d-491c-bf61-e0681d1650aa" providerId="AD" clId="Web-{8FA5F7C8-D833-6084-BAC7-CFF2F537C113}" dt="2021-11-07T04:22:33.123" v="8902" actId="1076"/>
          <ac:graphicFrameMkLst>
            <pc:docMk/>
            <pc:sldMk cId="608815595" sldId="10620"/>
            <ac:graphicFrameMk id="6" creationId="{7A539B5B-240F-4A14-AC4F-40E090F7A725}"/>
          </ac:graphicFrameMkLst>
        </pc:graphicFrameChg>
        <pc:graphicFrameChg chg="add mod modGraphic">
          <ac:chgData name="Nathan Rosenberg" userId="S::nathanael.rosenberg_gmail.com#ext#@nh4h.onmicrosoft.com::aac09f7d-283d-491c-bf61-e0681d1650aa" providerId="AD" clId="Web-{8FA5F7C8-D833-6084-BAC7-CFF2F537C113}" dt="2021-11-07T04:23:24.233" v="8933"/>
          <ac:graphicFrameMkLst>
            <pc:docMk/>
            <pc:sldMk cId="608815595" sldId="10620"/>
            <ac:graphicFrameMk id="13" creationId="{23EB122F-7D4F-424E-8988-A671C8D8F4C6}"/>
          </ac:graphicFrameMkLst>
        </pc:graphicFrameChg>
        <pc:picChg chg="mod">
          <ac:chgData name="Nathan Rosenberg" userId="S::nathanael.rosenberg_gmail.com#ext#@nh4h.onmicrosoft.com::aac09f7d-283d-491c-bf61-e0681d1650aa" providerId="AD" clId="Web-{8FA5F7C8-D833-6084-BAC7-CFF2F537C113}" dt="2021-11-07T04:22:25.576" v="8901" actId="1076"/>
          <ac:picMkLst>
            <pc:docMk/>
            <pc:sldMk cId="608815595" sldId="10620"/>
            <ac:picMk id="4" creationId="{D8BED9C4-0F43-435B-A8AD-BDE6CC8DD434}"/>
          </ac:picMkLst>
        </pc:picChg>
      </pc:sldChg>
      <pc:sldChg chg="ord">
        <pc:chgData name="Nathan Rosenberg" userId="S::nathanael.rosenberg_gmail.com#ext#@nh4h.onmicrosoft.com::aac09f7d-283d-491c-bf61-e0681d1650aa" providerId="AD" clId="Web-{8FA5F7C8-D833-6084-BAC7-CFF2F537C113}" dt="2021-11-07T02:00:55.157" v="4437"/>
        <pc:sldMkLst>
          <pc:docMk/>
          <pc:sldMk cId="1463614882" sldId="10621"/>
        </pc:sldMkLst>
      </pc:sldChg>
      <pc:sldChg chg="modSp del">
        <pc:chgData name="Nathan Rosenberg" userId="S::nathanael.rosenberg_gmail.com#ext#@nh4h.onmicrosoft.com::aac09f7d-283d-491c-bf61-e0681d1650aa" providerId="AD" clId="Web-{8FA5F7C8-D833-6084-BAC7-CFF2F537C113}" dt="2021-11-07T02:01:58.064" v="4442"/>
        <pc:sldMkLst>
          <pc:docMk/>
          <pc:sldMk cId="2648020247" sldId="10622"/>
        </pc:sldMkLst>
        <pc:spChg chg="mod">
          <ac:chgData name="Nathan Rosenberg" userId="S::nathanael.rosenberg_gmail.com#ext#@nh4h.onmicrosoft.com::aac09f7d-283d-491c-bf61-e0681d1650aa" providerId="AD" clId="Web-{8FA5F7C8-D833-6084-BAC7-CFF2F537C113}" dt="2021-11-07T02:01:52.923" v="4439" actId="20577"/>
          <ac:spMkLst>
            <pc:docMk/>
            <pc:sldMk cId="2648020247" sldId="10622"/>
            <ac:spMk id="3" creationId="{D93A5744-4DC2-F242-A538-219539FE31EE}"/>
          </ac:spMkLst>
        </pc:spChg>
      </pc:sldChg>
      <pc:sldChg chg="modSp modNotes">
        <pc:chgData name="Nathan Rosenberg" userId="S::nathanael.rosenberg_gmail.com#ext#@nh4h.onmicrosoft.com::aac09f7d-283d-491c-bf61-e0681d1650aa" providerId="AD" clId="Web-{8FA5F7C8-D833-6084-BAC7-CFF2F537C113}" dt="2021-11-07T04:00:35.237" v="8071"/>
        <pc:sldMkLst>
          <pc:docMk/>
          <pc:sldMk cId="1786893396" sldId="10625"/>
        </pc:sldMkLst>
        <pc:spChg chg="mod">
          <ac:chgData name="Nathan Rosenberg" userId="S::nathanael.rosenberg_gmail.com#ext#@nh4h.onmicrosoft.com::aac09f7d-283d-491c-bf61-e0681d1650aa" providerId="AD" clId="Web-{8FA5F7C8-D833-6084-BAC7-CFF2F537C113}" dt="2021-11-07T01:41:49.225" v="4145" actId="20577"/>
          <ac:spMkLst>
            <pc:docMk/>
            <pc:sldMk cId="1786893396" sldId="10625"/>
            <ac:spMk id="2" creationId="{C8E412BB-4C52-4248-8844-2E447CD58618}"/>
          </ac:spMkLst>
        </pc:spChg>
      </pc:sldChg>
      <pc:sldChg chg="modSp del">
        <pc:chgData name="Nathan Rosenberg" userId="S::nathanael.rosenberg_gmail.com#ext#@nh4h.onmicrosoft.com::aac09f7d-283d-491c-bf61-e0681d1650aa" providerId="AD" clId="Web-{8FA5F7C8-D833-6084-BAC7-CFF2F537C113}" dt="2021-11-07T02:00:31.844" v="4436"/>
        <pc:sldMkLst>
          <pc:docMk/>
          <pc:sldMk cId="2127211978" sldId="10626"/>
        </pc:sldMkLst>
        <pc:spChg chg="mod">
          <ac:chgData name="Nathan Rosenberg" userId="S::nathanael.rosenberg_gmail.com#ext#@nh4h.onmicrosoft.com::aac09f7d-283d-491c-bf61-e0681d1650aa" providerId="AD" clId="Web-{8FA5F7C8-D833-6084-BAC7-CFF2F537C113}" dt="2021-11-07T02:00:21.265" v="4431" actId="20577"/>
          <ac:spMkLst>
            <pc:docMk/>
            <pc:sldMk cId="2127211978" sldId="10626"/>
            <ac:spMk id="3" creationId="{18F148FD-C706-6740-AB38-5455211202DC}"/>
          </ac:spMkLst>
        </pc:spChg>
      </pc:sldChg>
      <pc:sldChg chg="addSp modSp ord modNotes">
        <pc:chgData name="Nathan Rosenberg" userId="S::nathanael.rosenberg_gmail.com#ext#@nh4h.onmicrosoft.com::aac09f7d-283d-491c-bf61-e0681d1650aa" providerId="AD" clId="Web-{8FA5F7C8-D833-6084-BAC7-CFF2F537C113}" dt="2021-11-07T03:34:48.162" v="6948"/>
        <pc:sldMkLst>
          <pc:docMk/>
          <pc:sldMk cId="808501118" sldId="10637"/>
        </pc:sldMkLst>
        <pc:spChg chg="mod">
          <ac:chgData name="Nathan Rosenberg" userId="S::nathanael.rosenberg_gmail.com#ext#@nh4h.onmicrosoft.com::aac09f7d-283d-491c-bf61-e0681d1650aa" providerId="AD" clId="Web-{8FA5F7C8-D833-6084-BAC7-CFF2F537C113}" dt="2021-11-07T01:56:44.839" v="4358" actId="20577"/>
          <ac:spMkLst>
            <pc:docMk/>
            <pc:sldMk cId="808501118" sldId="10637"/>
            <ac:spMk id="3" creationId="{CFF36686-225A-4967-95DF-A994BE304F45}"/>
          </ac:spMkLst>
        </pc:spChg>
        <pc:graphicFrameChg chg="mod modGraphic">
          <ac:chgData name="Nathan Rosenberg" userId="S::nathanael.rosenberg_gmail.com#ext#@nh4h.onmicrosoft.com::aac09f7d-283d-491c-bf61-e0681d1650aa" providerId="AD" clId="Web-{8FA5F7C8-D833-6084-BAC7-CFF2F537C113}" dt="2021-11-07T02:20:06.652" v="4482" actId="1076"/>
          <ac:graphicFrameMkLst>
            <pc:docMk/>
            <pc:sldMk cId="808501118" sldId="10637"/>
            <ac:graphicFrameMk id="7" creationId="{682810EF-2676-4C12-9C2B-7EC127536115}"/>
          </ac:graphicFrameMkLst>
        </pc:graphicFrameChg>
        <pc:picChg chg="add mod">
          <ac:chgData name="Nathan Rosenberg" userId="S::nathanael.rosenberg_gmail.com#ext#@nh4h.onmicrosoft.com::aac09f7d-283d-491c-bf61-e0681d1650aa" providerId="AD" clId="Web-{8FA5F7C8-D833-6084-BAC7-CFF2F537C113}" dt="2021-11-07T01:56:50.933" v="4359" actId="1076"/>
          <ac:picMkLst>
            <pc:docMk/>
            <pc:sldMk cId="808501118" sldId="10637"/>
            <ac:picMk id="2" creationId="{DBEAA501-06BA-46BD-892A-FBCBD17C9AA2}"/>
          </ac:picMkLst>
        </pc:picChg>
      </pc:sldChg>
      <pc:sldChg chg="delSp modSp ord modNotes">
        <pc:chgData name="Nathan Rosenberg" userId="S::nathanael.rosenberg_gmail.com#ext#@nh4h.onmicrosoft.com::aac09f7d-283d-491c-bf61-e0681d1650aa" providerId="AD" clId="Web-{8FA5F7C8-D833-6084-BAC7-CFF2F537C113}" dt="2021-11-07T01:58:11.872" v="4403"/>
        <pc:sldMkLst>
          <pc:docMk/>
          <pc:sldMk cId="210357178" sldId="10639"/>
        </pc:sldMkLst>
        <pc:spChg chg="del mod">
          <ac:chgData name="Nathan Rosenberg" userId="S::nathanael.rosenberg_gmail.com#ext#@nh4h.onmicrosoft.com::aac09f7d-283d-491c-bf61-e0681d1650aa" providerId="AD" clId="Web-{8FA5F7C8-D833-6084-BAC7-CFF2F537C113}" dt="2021-11-07T01:17:38.967" v="3587"/>
          <ac:spMkLst>
            <pc:docMk/>
            <pc:sldMk cId="210357178" sldId="10639"/>
            <ac:spMk id="7" creationId="{1F3D2215-C607-4800-A92F-5E07B5527C26}"/>
          </ac:spMkLst>
        </pc:spChg>
        <pc:spChg chg="mod">
          <ac:chgData name="Nathan Rosenberg" userId="S::nathanael.rosenberg_gmail.com#ext#@nh4h.onmicrosoft.com::aac09f7d-283d-491c-bf61-e0681d1650aa" providerId="AD" clId="Web-{8FA5F7C8-D833-6084-BAC7-CFF2F537C113}" dt="2021-11-06T23:46:20.172" v="17" actId="20577"/>
          <ac:spMkLst>
            <pc:docMk/>
            <pc:sldMk cId="210357178" sldId="10639"/>
            <ac:spMk id="10" creationId="{43B46FD0-180D-457B-9314-783F256B81CE}"/>
          </ac:spMkLst>
        </pc:spChg>
        <pc:graphicFrameChg chg="mod modGraphic">
          <ac:chgData name="Nathan Rosenberg" userId="S::nathanael.rosenberg_gmail.com#ext#@nh4h.onmicrosoft.com::aac09f7d-283d-491c-bf61-e0681d1650aa" providerId="AD" clId="Web-{8FA5F7C8-D833-6084-BAC7-CFF2F537C113}" dt="2021-11-07T01:17:56.686" v="3643"/>
          <ac:graphicFrameMkLst>
            <pc:docMk/>
            <pc:sldMk cId="210357178" sldId="10639"/>
            <ac:graphicFrameMk id="6" creationId="{254D0AD4-CC6D-4848-9640-2E7344D531C1}"/>
          </ac:graphicFrameMkLst>
        </pc:graphicFrameChg>
      </pc:sldChg>
      <pc:sldChg chg="modSp modNotes">
        <pc:chgData name="Nathan Rosenberg" userId="S::nathanael.rosenberg_gmail.com#ext#@nh4h.onmicrosoft.com::aac09f7d-283d-491c-bf61-e0681d1650aa" providerId="AD" clId="Web-{8FA5F7C8-D833-6084-BAC7-CFF2F537C113}" dt="2021-11-07T01:37:59.812" v="4043"/>
        <pc:sldMkLst>
          <pc:docMk/>
          <pc:sldMk cId="3944317562" sldId="10640"/>
        </pc:sldMkLst>
        <pc:spChg chg="mod">
          <ac:chgData name="Nathan Rosenberg" userId="S::nathanael.rosenberg_gmail.com#ext#@nh4h.onmicrosoft.com::aac09f7d-283d-491c-bf61-e0681d1650aa" providerId="AD" clId="Web-{8FA5F7C8-D833-6084-BAC7-CFF2F537C113}" dt="2021-11-06T23:46:03.969" v="13" actId="20577"/>
          <ac:spMkLst>
            <pc:docMk/>
            <pc:sldMk cId="3944317562" sldId="10640"/>
            <ac:spMk id="2" creationId="{C4AAFC95-DAB4-4247-B5EB-962D8A8B6F59}"/>
          </ac:spMkLst>
        </pc:spChg>
        <pc:picChg chg="mod">
          <ac:chgData name="Nathan Rosenberg" userId="S::nathanael.rosenberg_gmail.com#ext#@nh4h.onmicrosoft.com::aac09f7d-283d-491c-bf61-e0681d1650aa" providerId="AD" clId="Web-{8FA5F7C8-D833-6084-BAC7-CFF2F537C113}" dt="2021-11-07T01:36:28.592" v="3983" actId="1076"/>
          <ac:picMkLst>
            <pc:docMk/>
            <pc:sldMk cId="3944317562" sldId="10640"/>
            <ac:picMk id="8" creationId="{494710CA-67D5-4E8D-88A4-37C6A9F92EB6}"/>
          </ac:picMkLst>
        </pc:picChg>
      </pc:sldChg>
      <pc:sldChg chg="modNotes">
        <pc:chgData name="Nathan Rosenberg" userId="S::nathanael.rosenberg_gmail.com#ext#@nh4h.onmicrosoft.com::aac09f7d-283d-491c-bf61-e0681d1650aa" providerId="AD" clId="Web-{8FA5F7C8-D833-6084-BAC7-CFF2F537C113}" dt="2021-11-07T02:01:57.033" v="4441"/>
        <pc:sldMkLst>
          <pc:docMk/>
          <pc:sldMk cId="3596230777" sldId="10641"/>
        </pc:sldMkLst>
      </pc:sldChg>
      <pc:sldChg chg="delSp ord">
        <pc:chgData name="Nathan Rosenberg" userId="S::nathanael.rosenberg_gmail.com#ext#@nh4h.onmicrosoft.com::aac09f7d-283d-491c-bf61-e0681d1650aa" providerId="AD" clId="Web-{8FA5F7C8-D833-6084-BAC7-CFF2F537C113}" dt="2021-11-07T02:17:12.648" v="4451"/>
        <pc:sldMkLst>
          <pc:docMk/>
          <pc:sldMk cId="3263244650" sldId="10642"/>
        </pc:sldMkLst>
        <pc:spChg chg="del">
          <ac:chgData name="Nathan Rosenberg" userId="S::nathanael.rosenberg_gmail.com#ext#@nh4h.onmicrosoft.com::aac09f7d-283d-491c-bf61-e0681d1650aa" providerId="AD" clId="Web-{8FA5F7C8-D833-6084-BAC7-CFF2F537C113}" dt="2021-11-07T02:17:12.648" v="4451"/>
          <ac:spMkLst>
            <pc:docMk/>
            <pc:sldMk cId="3263244650" sldId="10642"/>
            <ac:spMk id="4" creationId="{56187316-8485-4D40-9A9E-D8B234257091}"/>
          </ac:spMkLst>
        </pc:spChg>
        <pc:spChg chg="del">
          <ac:chgData name="Nathan Rosenberg" userId="S::nathanael.rosenberg_gmail.com#ext#@nh4h.onmicrosoft.com::aac09f7d-283d-491c-bf61-e0681d1650aa" providerId="AD" clId="Web-{8FA5F7C8-D833-6084-BAC7-CFF2F537C113}" dt="2021-11-07T02:17:09.367" v="4450"/>
          <ac:spMkLst>
            <pc:docMk/>
            <pc:sldMk cId="3263244650" sldId="10642"/>
            <ac:spMk id="6" creationId="{7EBCB142-FC6A-4277-A01D-688CB06F210B}"/>
          </ac:spMkLst>
        </pc:spChg>
      </pc:sldChg>
      <pc:sldChg chg="addSp delSp modSp add replId modNotes">
        <pc:chgData name="Nathan Rosenberg" userId="S::nathanael.rosenberg_gmail.com#ext#@nh4h.onmicrosoft.com::aac09f7d-283d-491c-bf61-e0681d1650aa" providerId="AD" clId="Web-{8FA5F7C8-D833-6084-BAC7-CFF2F537C113}" dt="2021-11-07T03:59:45.049" v="8058"/>
        <pc:sldMkLst>
          <pc:docMk/>
          <pc:sldMk cId="22683195" sldId="10643"/>
        </pc:sldMkLst>
        <pc:spChg chg="del">
          <ac:chgData name="Nathan Rosenberg" userId="S::nathanael.rosenberg_gmail.com#ext#@nh4h.onmicrosoft.com::aac09f7d-283d-491c-bf61-e0681d1650aa" providerId="AD" clId="Web-{8FA5F7C8-D833-6084-BAC7-CFF2F537C113}" dt="2021-11-06T23:54:32.057" v="21"/>
          <ac:spMkLst>
            <pc:docMk/>
            <pc:sldMk cId="22683195" sldId="10643"/>
            <ac:spMk id="7" creationId="{1F3D2215-C607-4800-A92F-5E07B5527C26}"/>
          </ac:spMkLst>
        </pc:spChg>
        <pc:spChg chg="mod">
          <ac:chgData name="Nathan Rosenberg" userId="S::nathanael.rosenberg_gmail.com#ext#@nh4h.onmicrosoft.com::aac09f7d-283d-491c-bf61-e0681d1650aa" providerId="AD" clId="Web-{8FA5F7C8-D833-6084-BAC7-CFF2F537C113}" dt="2021-11-06T23:58:40.485" v="258" actId="20577"/>
          <ac:spMkLst>
            <pc:docMk/>
            <pc:sldMk cId="22683195" sldId="10643"/>
            <ac:spMk id="10" creationId="{43B46FD0-180D-457B-9314-783F256B81CE}"/>
          </ac:spMkLst>
        </pc:spChg>
        <pc:graphicFrameChg chg="add mod modGraphic">
          <ac:chgData name="Nathan Rosenberg" userId="S::nathanael.rosenberg_gmail.com#ext#@nh4h.onmicrosoft.com::aac09f7d-283d-491c-bf61-e0681d1650aa" providerId="AD" clId="Web-{8FA5F7C8-D833-6084-BAC7-CFF2F537C113}" dt="2021-11-07T03:36:30.461" v="7005"/>
          <ac:graphicFrameMkLst>
            <pc:docMk/>
            <pc:sldMk cId="22683195" sldId="10643"/>
            <ac:graphicFrameMk id="2" creationId="{21A256FA-B01E-4327-A676-9F8DAED276A3}"/>
          </ac:graphicFrameMkLst>
        </pc:graphicFrameChg>
        <pc:graphicFrameChg chg="mod modGraphic">
          <ac:chgData name="Nathan Rosenberg" userId="S::nathanael.rosenberg_gmail.com#ext#@nh4h.onmicrosoft.com::aac09f7d-283d-491c-bf61-e0681d1650aa" providerId="AD" clId="Web-{8FA5F7C8-D833-6084-BAC7-CFF2F537C113}" dt="2021-11-07T03:32:40.253" v="6882" actId="1076"/>
          <ac:graphicFrameMkLst>
            <pc:docMk/>
            <pc:sldMk cId="22683195" sldId="10643"/>
            <ac:graphicFrameMk id="6" creationId="{254D0AD4-CC6D-4848-9640-2E7344D531C1}"/>
          </ac:graphicFrameMkLst>
        </pc:graphicFrameChg>
      </pc:sldChg>
      <pc:sldChg chg="delSp modSp new modNotes">
        <pc:chgData name="Nathan Rosenberg" userId="S::nathanael.rosenberg_gmail.com#ext#@nh4h.onmicrosoft.com::aac09f7d-283d-491c-bf61-e0681d1650aa" providerId="AD" clId="Web-{8FA5F7C8-D833-6084-BAC7-CFF2F537C113}" dt="2021-11-07T01:50:20.751" v="4244"/>
        <pc:sldMkLst>
          <pc:docMk/>
          <pc:sldMk cId="254329749" sldId="10644"/>
        </pc:sldMkLst>
        <pc:spChg chg="mod">
          <ac:chgData name="Nathan Rosenberg" userId="S::nathanael.rosenberg_gmail.com#ext#@nh4h.onmicrosoft.com::aac09f7d-283d-491c-bf61-e0681d1650aa" providerId="AD" clId="Web-{8FA5F7C8-D833-6084-BAC7-CFF2F537C113}" dt="2021-11-07T01:32:44.587" v="3800" actId="20577"/>
          <ac:spMkLst>
            <pc:docMk/>
            <pc:sldMk cId="254329749" sldId="10644"/>
            <ac:spMk id="2" creationId="{8AF52B93-6FEE-4748-A617-B24D4754D135}"/>
          </ac:spMkLst>
        </pc:spChg>
        <pc:spChg chg="mod">
          <ac:chgData name="Nathan Rosenberg" userId="S::nathanael.rosenberg_gmail.com#ext#@nh4h.onmicrosoft.com::aac09f7d-283d-491c-bf61-e0681d1650aa" providerId="AD" clId="Web-{8FA5F7C8-D833-6084-BAC7-CFF2F537C113}" dt="2021-11-07T01:33:36.026" v="3897" actId="20577"/>
          <ac:spMkLst>
            <pc:docMk/>
            <pc:sldMk cId="254329749" sldId="10644"/>
            <ac:spMk id="3" creationId="{CAE916A8-2F14-4EB1-A712-9C3453ABC62B}"/>
          </ac:spMkLst>
        </pc:spChg>
        <pc:spChg chg="del">
          <ac:chgData name="Nathan Rosenberg" userId="S::nathanael.rosenberg_gmail.com#ext#@nh4h.onmicrosoft.com::aac09f7d-283d-491c-bf61-e0681d1650aa" providerId="AD" clId="Web-{8FA5F7C8-D833-6084-BAC7-CFF2F537C113}" dt="2021-11-07T01:47:57.264" v="4167"/>
          <ac:spMkLst>
            <pc:docMk/>
            <pc:sldMk cId="254329749" sldId="10644"/>
            <ac:spMk id="4" creationId="{63FE2B79-53BC-42DC-92F8-FBCE143A5D96}"/>
          </ac:spMkLst>
        </pc:spChg>
        <pc:spChg chg="del">
          <ac:chgData name="Nathan Rosenberg" userId="S::nathanael.rosenberg_gmail.com#ext#@nh4h.onmicrosoft.com::aac09f7d-283d-491c-bf61-e0681d1650aa" providerId="AD" clId="Web-{8FA5F7C8-D833-6084-BAC7-CFF2F537C113}" dt="2021-11-07T01:47:55.092" v="4166"/>
          <ac:spMkLst>
            <pc:docMk/>
            <pc:sldMk cId="254329749" sldId="10644"/>
            <ac:spMk id="6" creationId="{490C90FA-FBA9-473A-94E9-7FA5C2DB864E}"/>
          </ac:spMkLst>
        </pc:spChg>
      </pc:sldChg>
    </pc:docChg>
  </pc:docChgLst>
  <pc:docChgLst>
    <pc:chgData name="Nathan Rosenberg" userId="S::nathanael.rosenberg_gmail.com#ext#@nh4h.onmicrosoft.com::aac09f7d-283d-491c-bf61-e0681d1650aa" providerId="AD" clId="Web-{57FBAAA0-BDBB-4AED-900A-C79067E9E757}"/>
    <pc:docChg chg="modSld">
      <pc:chgData name="Nathan Rosenberg" userId="S::nathanael.rosenberg_gmail.com#ext#@nh4h.onmicrosoft.com::aac09f7d-283d-491c-bf61-e0681d1650aa" providerId="AD" clId="Web-{57FBAAA0-BDBB-4AED-900A-C79067E9E757}" dt="2021-11-06T19:54:28.963" v="86" actId="20577"/>
      <pc:docMkLst>
        <pc:docMk/>
      </pc:docMkLst>
      <pc:sldChg chg="modSp">
        <pc:chgData name="Nathan Rosenberg" userId="S::nathanael.rosenberg_gmail.com#ext#@nh4h.onmicrosoft.com::aac09f7d-283d-491c-bf61-e0681d1650aa" providerId="AD" clId="Web-{57FBAAA0-BDBB-4AED-900A-C79067E9E757}" dt="2021-11-06T19:54:28.963" v="86" actId="20577"/>
        <pc:sldMkLst>
          <pc:docMk/>
          <pc:sldMk cId="3032607302" sldId="10618"/>
        </pc:sldMkLst>
        <pc:spChg chg="mod">
          <ac:chgData name="Nathan Rosenberg" userId="S::nathanael.rosenberg_gmail.com#ext#@nh4h.onmicrosoft.com::aac09f7d-283d-491c-bf61-e0681d1650aa" providerId="AD" clId="Web-{57FBAAA0-BDBB-4AED-900A-C79067E9E757}" dt="2021-11-06T19:54:28.963" v="86" actId="20577"/>
          <ac:spMkLst>
            <pc:docMk/>
            <pc:sldMk cId="3032607302" sldId="10618"/>
            <ac:spMk id="3" creationId="{B3011B46-AEDD-0845-AAF3-FC440A76A4DD}"/>
          </ac:spMkLst>
        </pc:spChg>
      </pc:sldChg>
    </pc:docChg>
  </pc:docChgLst>
  <pc:docChgLst>
    <pc:chgData name="Lara Jaquemai" userId="S::jaquemairn_gmail.com#ext#@nh4h.onmicrosoft.com::f2909bf4-54f3-4433-b4a0-4ecc0a736274" providerId="AD" clId="Web-{A8EBF9F3-B1A8-461C-A002-6C40A51DB54F}"/>
    <pc:docChg chg="modSld">
      <pc:chgData name="Lara Jaquemai" userId="S::jaquemairn_gmail.com#ext#@nh4h.onmicrosoft.com::f2909bf4-54f3-4433-b4a0-4ecc0a736274" providerId="AD" clId="Web-{A8EBF9F3-B1A8-461C-A002-6C40A51DB54F}" dt="2021-11-07T05:40:59.125" v="449"/>
      <pc:docMkLst>
        <pc:docMk/>
      </pc:docMkLst>
      <pc:sldChg chg="modSp modNotes">
        <pc:chgData name="Lara Jaquemai" userId="S::jaquemairn_gmail.com#ext#@nh4h.onmicrosoft.com::f2909bf4-54f3-4433-b4a0-4ecc0a736274" providerId="AD" clId="Web-{A8EBF9F3-B1A8-461C-A002-6C40A51DB54F}" dt="2021-11-07T05:29:47.967" v="256" actId="20577"/>
        <pc:sldMkLst>
          <pc:docMk/>
          <pc:sldMk cId="3032607302" sldId="10618"/>
        </pc:sldMkLst>
        <pc:spChg chg="mod">
          <ac:chgData name="Lara Jaquemai" userId="S::jaquemairn_gmail.com#ext#@nh4h.onmicrosoft.com::f2909bf4-54f3-4433-b4a0-4ecc0a736274" providerId="AD" clId="Web-{A8EBF9F3-B1A8-461C-A002-6C40A51DB54F}" dt="2021-11-07T05:29:47.967" v="256" actId="20577"/>
          <ac:spMkLst>
            <pc:docMk/>
            <pc:sldMk cId="3032607302" sldId="10618"/>
            <ac:spMk id="3" creationId="{B3011B46-AEDD-0845-AAF3-FC440A76A4DD}"/>
          </ac:spMkLst>
        </pc:spChg>
      </pc:sldChg>
      <pc:sldChg chg="modNotes">
        <pc:chgData name="Lara Jaquemai" userId="S::jaquemairn_gmail.com#ext#@nh4h.onmicrosoft.com::f2909bf4-54f3-4433-b4a0-4ecc0a736274" providerId="AD" clId="Web-{A8EBF9F3-B1A8-461C-A002-6C40A51DB54F}" dt="2021-11-07T05:40:59.125" v="449"/>
        <pc:sldMkLst>
          <pc:docMk/>
          <pc:sldMk cId="608815595" sldId="10620"/>
        </pc:sldMkLst>
      </pc:sldChg>
      <pc:sldChg chg="modSp modNotes">
        <pc:chgData name="Lara Jaquemai" userId="S::jaquemairn_gmail.com#ext#@nh4h.onmicrosoft.com::f2909bf4-54f3-4433-b4a0-4ecc0a736274" providerId="AD" clId="Web-{A8EBF9F3-B1A8-461C-A002-6C40A51DB54F}" dt="2021-11-07T05:32:39.514" v="296"/>
        <pc:sldMkLst>
          <pc:docMk/>
          <pc:sldMk cId="808501118" sldId="10637"/>
        </pc:sldMkLst>
        <pc:spChg chg="mod">
          <ac:chgData name="Lara Jaquemai" userId="S::jaquemairn_gmail.com#ext#@nh4h.onmicrosoft.com::f2909bf4-54f3-4433-b4a0-4ecc0a736274" providerId="AD" clId="Web-{A8EBF9F3-B1A8-461C-A002-6C40A51DB54F}" dt="2021-11-07T05:29:37.123" v="254" actId="20577"/>
          <ac:spMkLst>
            <pc:docMk/>
            <pc:sldMk cId="808501118" sldId="10637"/>
            <ac:spMk id="3" creationId="{CFF36686-225A-4967-95DF-A994BE304F45}"/>
          </ac:spMkLst>
        </pc:spChg>
      </pc:sldChg>
    </pc:docChg>
  </pc:docChgLst>
  <pc:docChgLst>
    <pc:chgData name="Nathan Rosenberg" userId="S::nathanael.rosenberg_gmail.com#ext#@nh4h.onmicrosoft.com::aac09f7d-283d-491c-bf61-e0681d1650aa" providerId="AD" clId="Web-{6ECAA802-AA81-4437-B899-883F9A5622DA}"/>
    <pc:docChg chg="addSld modSld sldOrd">
      <pc:chgData name="Nathan Rosenberg" userId="S::nathanael.rosenberg_gmail.com#ext#@nh4h.onmicrosoft.com::aac09f7d-283d-491c-bf61-e0681d1650aa" providerId="AD" clId="Web-{6ECAA802-AA81-4437-B899-883F9A5622DA}" dt="2021-11-06T19:03:52.473" v="459" actId="20577"/>
      <pc:docMkLst>
        <pc:docMk/>
      </pc:docMkLst>
      <pc:sldChg chg="delSp modSp">
        <pc:chgData name="Nathan Rosenberg" userId="S::nathanael.rosenberg_gmail.com#ext#@nh4h.onmicrosoft.com::aac09f7d-283d-491c-bf61-e0681d1650aa" providerId="AD" clId="Web-{6ECAA802-AA81-4437-B899-883F9A5622DA}" dt="2021-11-06T19:03:52.473" v="459" actId="20577"/>
        <pc:sldMkLst>
          <pc:docMk/>
          <pc:sldMk cId="3032607302" sldId="10618"/>
        </pc:sldMkLst>
        <pc:spChg chg="mod">
          <ac:chgData name="Nathan Rosenberg" userId="S::nathanael.rosenberg_gmail.com#ext#@nh4h.onmicrosoft.com::aac09f7d-283d-491c-bf61-e0681d1650aa" providerId="AD" clId="Web-{6ECAA802-AA81-4437-B899-883F9A5622DA}" dt="2021-11-06T19:03:52.473" v="459" actId="20577"/>
          <ac:spMkLst>
            <pc:docMk/>
            <pc:sldMk cId="3032607302" sldId="10618"/>
            <ac:spMk id="3" creationId="{B3011B46-AEDD-0845-AAF3-FC440A76A4DD}"/>
          </ac:spMkLst>
        </pc:spChg>
        <pc:spChg chg="del">
          <ac:chgData name="Nathan Rosenberg" userId="S::nathanael.rosenberg_gmail.com#ext#@nh4h.onmicrosoft.com::aac09f7d-283d-491c-bf61-e0681d1650aa" providerId="AD" clId="Web-{6ECAA802-AA81-4437-B899-883F9A5622DA}" dt="2021-11-06T18:58:18.919" v="100"/>
          <ac:spMkLst>
            <pc:docMk/>
            <pc:sldMk cId="3032607302" sldId="10618"/>
            <ac:spMk id="4" creationId="{AFFCCD0B-2D0A-4DD7-9266-3F127C46411F}"/>
          </ac:spMkLst>
        </pc:spChg>
      </pc:sldChg>
      <pc:sldChg chg="modSp">
        <pc:chgData name="Nathan Rosenberg" userId="S::nathanael.rosenberg_gmail.com#ext#@nh4h.onmicrosoft.com::aac09f7d-283d-491c-bf61-e0681d1650aa" providerId="AD" clId="Web-{6ECAA802-AA81-4437-B899-883F9A5622DA}" dt="2021-11-06T18:53:07.430" v="52" actId="20577"/>
        <pc:sldMkLst>
          <pc:docMk/>
          <pc:sldMk cId="2127211978" sldId="10626"/>
        </pc:sldMkLst>
        <pc:spChg chg="mod">
          <ac:chgData name="Nathan Rosenberg" userId="S::nathanael.rosenberg_gmail.com#ext#@nh4h.onmicrosoft.com::aac09f7d-283d-491c-bf61-e0681d1650aa" providerId="AD" clId="Web-{6ECAA802-AA81-4437-B899-883F9A5622DA}" dt="2021-11-06T18:51:41.403" v="37" actId="20577"/>
          <ac:spMkLst>
            <pc:docMk/>
            <pc:sldMk cId="2127211978" sldId="10626"/>
            <ac:spMk id="2" creationId="{C8E412BB-4C52-4248-8844-2E447CD58618}"/>
          </ac:spMkLst>
        </pc:spChg>
        <pc:spChg chg="mod">
          <ac:chgData name="Nathan Rosenberg" userId="S::nathanael.rosenberg_gmail.com#ext#@nh4h.onmicrosoft.com::aac09f7d-283d-491c-bf61-e0681d1650aa" providerId="AD" clId="Web-{6ECAA802-AA81-4437-B899-883F9A5622DA}" dt="2021-11-06T18:53:07.430" v="52" actId="20577"/>
          <ac:spMkLst>
            <pc:docMk/>
            <pc:sldMk cId="2127211978" sldId="10626"/>
            <ac:spMk id="3" creationId="{18F148FD-C706-6740-AB38-5455211202DC}"/>
          </ac:spMkLst>
        </pc:spChg>
      </pc:sldChg>
      <pc:sldChg chg="addSp delSp modSp new ord">
        <pc:chgData name="Nathan Rosenberg" userId="S::nathanael.rosenberg_gmail.com#ext#@nh4h.onmicrosoft.com::aac09f7d-283d-491c-bf61-e0681d1650aa" providerId="AD" clId="Web-{6ECAA802-AA81-4437-B899-883F9A5622DA}" dt="2021-11-06T18:50:01.740" v="6"/>
        <pc:sldMkLst>
          <pc:docMk/>
          <pc:sldMk cId="808501118" sldId="10637"/>
        </pc:sldMkLst>
        <pc:spChg chg="del mod">
          <ac:chgData name="Nathan Rosenberg" userId="S::nathanael.rosenberg_gmail.com#ext#@nh4h.onmicrosoft.com::aac09f7d-283d-491c-bf61-e0681d1650aa" providerId="AD" clId="Web-{6ECAA802-AA81-4437-B899-883F9A5622DA}" dt="2021-11-06T18:49:26.582" v="2"/>
          <ac:spMkLst>
            <pc:docMk/>
            <pc:sldMk cId="808501118" sldId="10637"/>
            <ac:spMk id="5" creationId="{3BE70DFE-62C6-40B3-A97A-DBCE4FC3F15C}"/>
          </ac:spMkLst>
        </pc:spChg>
        <pc:graphicFrameChg chg="add mod modGraphic">
          <ac:chgData name="Nathan Rosenberg" userId="S::nathanael.rosenberg_gmail.com#ext#@nh4h.onmicrosoft.com::aac09f7d-283d-491c-bf61-e0681d1650aa" providerId="AD" clId="Web-{6ECAA802-AA81-4437-B899-883F9A5622DA}" dt="2021-11-06T18:49:54.615" v="5"/>
          <ac:graphicFrameMkLst>
            <pc:docMk/>
            <pc:sldMk cId="808501118" sldId="10637"/>
            <ac:graphicFrameMk id="7" creationId="{682810EF-2676-4C12-9C2B-7EC127536115}"/>
          </ac:graphicFrameMkLst>
        </pc:graphicFrameChg>
      </pc:sldChg>
      <pc:sldChg chg="delSp modSp add replId">
        <pc:chgData name="Nathan Rosenberg" userId="S::nathanael.rosenberg_gmail.com#ext#@nh4h.onmicrosoft.com::aac09f7d-283d-491c-bf61-e0681d1650aa" providerId="AD" clId="Web-{6ECAA802-AA81-4437-B899-883F9A5622DA}" dt="2021-11-06T18:56:28.896" v="61" actId="20577"/>
        <pc:sldMkLst>
          <pc:docMk/>
          <pc:sldMk cId="377435298" sldId="10638"/>
        </pc:sldMkLst>
        <pc:spChg chg="mod">
          <ac:chgData name="Nathan Rosenberg" userId="S::nathanael.rosenberg_gmail.com#ext#@nh4h.onmicrosoft.com::aac09f7d-283d-491c-bf61-e0681d1650aa" providerId="AD" clId="Web-{6ECAA802-AA81-4437-B899-883F9A5622DA}" dt="2021-11-06T18:56:28.896" v="61" actId="20577"/>
          <ac:spMkLst>
            <pc:docMk/>
            <pc:sldMk cId="377435298" sldId="10638"/>
            <ac:spMk id="3" creationId="{B3011B46-AEDD-0845-AAF3-FC440A76A4DD}"/>
          </ac:spMkLst>
        </pc:spChg>
        <pc:spChg chg="del">
          <ac:chgData name="Nathan Rosenberg" userId="S::nathanael.rosenberg_gmail.com#ext#@nh4h.onmicrosoft.com::aac09f7d-283d-491c-bf61-e0681d1650aa" providerId="AD" clId="Web-{6ECAA802-AA81-4437-B899-883F9A5622DA}" dt="2021-11-06T18:56:04.926" v="57"/>
          <ac:spMkLst>
            <pc:docMk/>
            <pc:sldMk cId="377435298" sldId="10638"/>
            <ac:spMk id="4" creationId="{AFFCCD0B-2D0A-4DD7-9266-3F127C46411F}"/>
          </ac:spMkLst>
        </pc:spChg>
      </pc:sldChg>
    </pc:docChg>
  </pc:docChgLst>
  <pc:docChgLst>
    <pc:chgData name="Lara Jaquemai" userId="S::jaquemairn_gmail.com#ext#@nh4h.onmicrosoft.com::f2909bf4-54f3-4433-b4a0-4ecc0a736274" providerId="AD" clId="Web-{C3B129B9-24BC-4D48-B323-26F08CF84CB8}"/>
    <pc:docChg chg="modSld sldOrd">
      <pc:chgData name="Lara Jaquemai" userId="S::jaquemairn_gmail.com#ext#@nh4h.onmicrosoft.com::f2909bf4-54f3-4433-b4a0-4ecc0a736274" providerId="AD" clId="Web-{C3B129B9-24BC-4D48-B323-26F08CF84CB8}" dt="2021-11-07T01:35:13.906" v="310"/>
      <pc:docMkLst>
        <pc:docMk/>
      </pc:docMkLst>
      <pc:sldChg chg="addSp modSp ord">
        <pc:chgData name="Lara Jaquemai" userId="S::jaquemairn_gmail.com#ext#@nh4h.onmicrosoft.com::f2909bf4-54f3-4433-b4a0-4ecc0a736274" providerId="AD" clId="Web-{C3B129B9-24BC-4D48-B323-26F08CF84CB8}" dt="2021-11-07T01:23:45.438" v="181" actId="20577"/>
        <pc:sldMkLst>
          <pc:docMk/>
          <pc:sldMk cId="3032607302" sldId="10618"/>
        </pc:sldMkLst>
        <pc:spChg chg="mod">
          <ac:chgData name="Lara Jaquemai" userId="S::jaquemairn_gmail.com#ext#@nh4h.onmicrosoft.com::f2909bf4-54f3-4433-b4a0-4ecc0a736274" providerId="AD" clId="Web-{C3B129B9-24BC-4D48-B323-26F08CF84CB8}" dt="2021-11-07T01:23:45.438" v="181" actId="20577"/>
          <ac:spMkLst>
            <pc:docMk/>
            <pc:sldMk cId="3032607302" sldId="10618"/>
            <ac:spMk id="3" creationId="{B3011B46-AEDD-0845-AAF3-FC440A76A4DD}"/>
          </ac:spMkLst>
        </pc:spChg>
        <pc:spChg chg="add">
          <ac:chgData name="Lara Jaquemai" userId="S::jaquemairn_gmail.com#ext#@nh4h.onmicrosoft.com::f2909bf4-54f3-4433-b4a0-4ecc0a736274" providerId="AD" clId="Web-{C3B129B9-24BC-4D48-B323-26F08CF84CB8}" dt="2021-11-07T01:18:34.329" v="28"/>
          <ac:spMkLst>
            <pc:docMk/>
            <pc:sldMk cId="3032607302" sldId="10618"/>
            <ac:spMk id="6" creationId="{E713C083-5E11-4280-B107-982BED59BE1C}"/>
          </ac:spMkLst>
        </pc:spChg>
      </pc:sldChg>
      <pc:sldChg chg="modSp">
        <pc:chgData name="Lara Jaquemai" userId="S::jaquemairn_gmail.com#ext#@nh4h.onmicrosoft.com::f2909bf4-54f3-4433-b4a0-4ecc0a736274" providerId="AD" clId="Web-{C3B129B9-24BC-4D48-B323-26F08CF84CB8}" dt="2021-11-07T01:32:48.265" v="213" actId="20577"/>
        <pc:sldMkLst>
          <pc:docMk/>
          <pc:sldMk cId="608815595" sldId="10620"/>
        </pc:sldMkLst>
        <pc:spChg chg="mod">
          <ac:chgData name="Lara Jaquemai" userId="S::jaquemairn_gmail.com#ext#@nh4h.onmicrosoft.com::f2909bf4-54f3-4433-b4a0-4ecc0a736274" providerId="AD" clId="Web-{C3B129B9-24BC-4D48-B323-26F08CF84CB8}" dt="2021-11-07T01:32:48.265" v="213" actId="20577"/>
          <ac:spMkLst>
            <pc:docMk/>
            <pc:sldMk cId="608815595" sldId="10620"/>
            <ac:spMk id="2" creationId="{C048545F-D2D0-2149-BBEC-4436AD6009E4}"/>
          </ac:spMkLst>
        </pc:spChg>
      </pc:sldChg>
      <pc:sldChg chg="addSp modSp">
        <pc:chgData name="Lara Jaquemai" userId="S::jaquemairn_gmail.com#ext#@nh4h.onmicrosoft.com::f2909bf4-54f3-4433-b4a0-4ecc0a736274" providerId="AD" clId="Web-{C3B129B9-24BC-4D48-B323-26F08CF84CB8}" dt="2021-11-07T01:16:30.751" v="27"/>
        <pc:sldMkLst>
          <pc:docMk/>
          <pc:sldMk cId="808501118" sldId="10637"/>
        </pc:sldMkLst>
        <pc:spChg chg="add">
          <ac:chgData name="Lara Jaquemai" userId="S::jaquemairn_gmail.com#ext#@nh4h.onmicrosoft.com::f2909bf4-54f3-4433-b4a0-4ecc0a736274" providerId="AD" clId="Web-{C3B129B9-24BC-4D48-B323-26F08CF84CB8}" dt="2021-11-07T01:16:30.751" v="27"/>
          <ac:spMkLst>
            <pc:docMk/>
            <pc:sldMk cId="808501118" sldId="10637"/>
            <ac:spMk id="5" creationId="{097C9B19-C063-40B1-84F6-23660D9ADD0B}"/>
          </ac:spMkLst>
        </pc:spChg>
        <pc:picChg chg="mod">
          <ac:chgData name="Lara Jaquemai" userId="S::jaquemairn_gmail.com#ext#@nh4h.onmicrosoft.com::f2909bf4-54f3-4433-b4a0-4ecc0a736274" providerId="AD" clId="Web-{C3B129B9-24BC-4D48-B323-26F08CF84CB8}" dt="2021-11-07T01:15:29.001" v="26" actId="1076"/>
          <ac:picMkLst>
            <pc:docMk/>
            <pc:sldMk cId="808501118" sldId="10637"/>
            <ac:picMk id="2" creationId="{DBEAA501-06BA-46BD-892A-FBCBD17C9AA2}"/>
          </ac:picMkLst>
        </pc:picChg>
      </pc:sldChg>
      <pc:sldChg chg="modNotes">
        <pc:chgData name="Lara Jaquemai" userId="S::jaquemairn_gmail.com#ext#@nh4h.onmicrosoft.com::f2909bf4-54f3-4433-b4a0-4ecc0a736274" providerId="AD" clId="Web-{C3B129B9-24BC-4D48-B323-26F08CF84CB8}" dt="2021-11-07T01:24:34.453" v="189"/>
        <pc:sldMkLst>
          <pc:docMk/>
          <pc:sldMk cId="3944317562" sldId="10640"/>
        </pc:sldMkLst>
      </pc:sldChg>
      <pc:sldChg chg="modNotes">
        <pc:chgData name="Lara Jaquemai" userId="S::jaquemairn_gmail.com#ext#@nh4h.onmicrosoft.com::f2909bf4-54f3-4433-b4a0-4ecc0a736274" providerId="AD" clId="Web-{C3B129B9-24BC-4D48-B323-26F08CF84CB8}" dt="2021-11-07T01:35:13.906" v="310"/>
        <pc:sldMkLst>
          <pc:docMk/>
          <pc:sldMk cId="254329749" sldId="10644"/>
        </pc:sldMkLst>
      </pc:sldChg>
    </pc:docChg>
  </pc:docChgLst>
</pc:chgInfo>
</file>

<file path=ppt/comments/modernComment_297A_B4C1EA46.xml><?xml version="1.0" encoding="utf-8"?>
<p188:cmLst xmlns:a="http://schemas.openxmlformats.org/drawingml/2006/main" xmlns:r="http://schemas.openxmlformats.org/officeDocument/2006/relationships" xmlns:p188="http://schemas.microsoft.com/office/powerpoint/2018/8/main">
  <p188:cm id="{94E1614C-6A91-493E-BA52-65EAA7F9610C}" authorId="{8BBE0FD0-9B5A-F1F5-9817-21CE712FE9AC}" status="resolved" created="2021-11-07T01:56:20.550" complete="100000">
    <pc:sldMkLst xmlns:pc="http://schemas.microsoft.com/office/powerpoint/2013/main/command">
      <pc:docMk/>
      <pc:sldMk cId="3032607302" sldId="10618"/>
    </pc:sldMkLst>
    <p188:txBody>
      <a:bodyPr/>
      <a:lstStyle/>
      <a:p>
        <a:r>
          <a:rPr lang="en-US"/>
          <a:t>keywords: something missing, unable to keep up, busy, juggling, "unable to keep up", too many responsibilities</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366" name="Rectangle 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en-US"/>
          </a:p>
        </p:txBody>
      </p:sp>
      <p:sp>
        <p:nvSpPr>
          <p:cNvPr id="15367" name="Rectangle 7"/>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en-US"/>
          </a:p>
        </p:txBody>
      </p:sp>
      <p:sp>
        <p:nvSpPr>
          <p:cNvPr id="15368" name="Rectangle 8"/>
          <p:cNvSpPr>
            <a:spLocks noGrp="1" noChangeArrowheads="1"/>
          </p:cNvSpPr>
          <p:nvPr>
            <p:ph type="ftr" sz="quarter" idx="2"/>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5369" name="Rectangle 9"/>
          <p:cNvSpPr>
            <a:spLocks noGrp="1" noChangeArrowheads="1"/>
          </p:cNvSpPr>
          <p:nvPr>
            <p:ph type="sldNum" sz="quarter" idx="3"/>
          </p:nvPr>
        </p:nvSpPr>
        <p:spPr bwMode="auto">
          <a:xfrm>
            <a:off x="5735638" y="8685213"/>
            <a:ext cx="1120775"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6A48D351-BF5F-7D49-8150-A7E8E8CC44E2}" type="slidenum">
              <a:rPr lang="en-US"/>
              <a:pPr/>
              <a:t>‹#›</a:t>
            </a:fld>
            <a:endParaRPr lang="en-US"/>
          </a:p>
        </p:txBody>
      </p:sp>
    </p:spTree>
    <p:extLst>
      <p:ext uri="{BB962C8B-B14F-4D97-AF65-F5344CB8AC3E}">
        <p14:creationId xmlns:p14="http://schemas.microsoft.com/office/powerpoint/2010/main" val="483836436"/>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a:p>
        </p:txBody>
      </p:sp>
      <p:sp>
        <p:nvSpPr>
          <p:cNvPr id="5" name="Notes Placeholder 4"/>
          <p:cNvSpPr>
            <a:spLocks noGrp="1"/>
          </p:cNvSpPr>
          <p:nvPr>
            <p:ph type="body" sz="quarter" idx="3"/>
          </p:nvPr>
        </p:nvSpPr>
        <p:spPr>
          <a:xfrm>
            <a:off x="368300" y="4343400"/>
            <a:ext cx="6121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2" name="Rectangle 8"/>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en-US"/>
          </a:p>
        </p:txBody>
      </p:sp>
      <p:sp>
        <p:nvSpPr>
          <p:cNvPr id="16393" name="Rectangle 9"/>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en-US"/>
          </a:p>
        </p:txBody>
      </p:sp>
      <p:sp>
        <p:nvSpPr>
          <p:cNvPr id="16394" name="Rectangle 10"/>
          <p:cNvSpPr>
            <a:spLocks noGrp="1" noChangeArrowheads="1"/>
          </p:cNvSpPr>
          <p:nvPr>
            <p:ph type="ftr" sz="quarter" idx="4"/>
          </p:nvPr>
        </p:nvSpPr>
        <p:spPr bwMode="auto">
          <a:xfrm>
            <a:off x="0" y="8685213"/>
            <a:ext cx="556895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en-US"/>
          </a:p>
        </p:txBody>
      </p:sp>
      <p:sp>
        <p:nvSpPr>
          <p:cNvPr id="16395" name="Rectangle 11"/>
          <p:cNvSpPr>
            <a:spLocks noGrp="1" noChangeArrowheads="1"/>
          </p:cNvSpPr>
          <p:nvPr>
            <p:ph type="sldNum" sz="quarter" idx="5"/>
          </p:nvPr>
        </p:nvSpPr>
        <p:spPr bwMode="auto">
          <a:xfrm>
            <a:off x="5749925" y="8685213"/>
            <a:ext cx="1106488"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B976D8D5-0ECD-3A4D-8E63-E16D685F0695}" type="slidenum">
              <a:rPr lang="en-US"/>
              <a:pPr/>
              <a:t>‹#›</a:t>
            </a:fld>
            <a:endParaRPr lang="en-US"/>
          </a:p>
        </p:txBody>
      </p:sp>
    </p:spTree>
    <p:extLst>
      <p:ext uri="{BB962C8B-B14F-4D97-AF65-F5344CB8AC3E}">
        <p14:creationId xmlns:p14="http://schemas.microsoft.com/office/powerpoint/2010/main" val="2323939531"/>
      </p:ext>
    </p:extLst>
  </p:cSld>
  <p:clrMap bg1="lt1" tx1="dk1" bg2="lt2" tx2="dk2" accent1="accent1" accent2="accent2" accent3="accent3" accent4="accent4" accent5="accent5" accent6="accent6" hlink="hlink" folHlink="folHlink"/>
  <p:hf/>
  <p:notesStyle>
    <a:lvl1pPr marL="80010" indent="-80010" algn="l" defTabSz="320040" rtl="0" eaLnBrk="0" fontAlgn="base" hangingPunct="0">
      <a:lnSpc>
        <a:spcPct val="90000"/>
      </a:lnSpc>
      <a:spcBef>
        <a:spcPts val="70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1pPr>
    <a:lvl2pPr marL="40005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2pPr>
    <a:lvl3pPr marL="72009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3pPr>
    <a:lvl4pPr marL="104013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4pPr>
    <a:lvl5pPr marL="1360170" indent="-80010" algn="l" defTabSz="320040" rtl="0" eaLnBrk="0" fontAlgn="base" hangingPunct="0">
      <a:lnSpc>
        <a:spcPct val="90000"/>
      </a:lnSpc>
      <a:spcBef>
        <a:spcPts val="140"/>
      </a:spcBef>
      <a:spcAft>
        <a:spcPct val="0"/>
      </a:spcAft>
      <a:buFont typeface="Arial" pitchFamily="34" charset="0"/>
      <a:buChar char="•"/>
      <a:defRPr sz="800" kern="1200">
        <a:solidFill>
          <a:schemeClr val="tx1"/>
        </a:solidFill>
        <a:latin typeface="Arial" pitchFamily="-65" charset="0"/>
        <a:ea typeface="Arial Unicode MS" pitchFamily="-65" charset="0"/>
        <a:cs typeface="Arial Unicode MS" pitchFamily="-65" charset="0"/>
      </a:defRPr>
    </a:lvl5pPr>
    <a:lvl6pPr marL="1600200" algn="l" defTabSz="320040" rtl="0" eaLnBrk="1" latinLnBrk="0" hangingPunct="1">
      <a:defRPr sz="800" kern="1200">
        <a:solidFill>
          <a:schemeClr val="tx1"/>
        </a:solidFill>
        <a:latin typeface="+mn-lt"/>
        <a:ea typeface="+mn-ea"/>
        <a:cs typeface="+mn-cs"/>
      </a:defRPr>
    </a:lvl6pPr>
    <a:lvl7pPr marL="1920240" algn="l" defTabSz="320040" rtl="0" eaLnBrk="1" latinLnBrk="0" hangingPunct="1">
      <a:defRPr sz="800" kern="1200">
        <a:solidFill>
          <a:schemeClr val="tx1"/>
        </a:solidFill>
        <a:latin typeface="+mn-lt"/>
        <a:ea typeface="+mn-ea"/>
        <a:cs typeface="+mn-cs"/>
      </a:defRPr>
    </a:lvl7pPr>
    <a:lvl8pPr marL="2240280" algn="l" defTabSz="320040" rtl="0" eaLnBrk="1" latinLnBrk="0" hangingPunct="1">
      <a:defRPr sz="800" kern="1200">
        <a:solidFill>
          <a:schemeClr val="tx1"/>
        </a:solidFill>
        <a:latin typeface="+mn-lt"/>
        <a:ea typeface="+mn-ea"/>
        <a:cs typeface="+mn-cs"/>
      </a:defRPr>
    </a:lvl8pPr>
    <a:lvl9pPr marL="2560320" algn="l" defTabSz="320040" rtl="0" eaLnBrk="1" latinLnBrk="0" hangingPunct="1">
      <a:defRPr sz="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holisticacuity.com"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6" name="Footer Placeholder 5"/>
          <p:cNvSpPr>
            <a:spLocks noGrp="1"/>
          </p:cNvSpPr>
          <p:nvPr>
            <p:ph type="ftr" sz="quarter" idx="12"/>
          </p:nvPr>
        </p:nvSpPr>
        <p:spPr/>
        <p:txBody>
          <a:bodyPr/>
          <a:lstStyle/>
          <a:p>
            <a:endParaRPr lang="en-US"/>
          </a:p>
        </p:txBody>
      </p:sp>
      <p:sp>
        <p:nvSpPr>
          <p:cNvPr id="7" name="Slide Number Placeholder 6"/>
          <p:cNvSpPr>
            <a:spLocks noGrp="1"/>
          </p:cNvSpPr>
          <p:nvPr>
            <p:ph type="sldNum" sz="quarter" idx="13"/>
          </p:nvPr>
        </p:nvSpPr>
        <p:spPr/>
        <p:txBody>
          <a:bodyPr/>
          <a:lstStyle/>
          <a:p>
            <a:fld id="{B976D8D5-0ECD-3A4D-8E63-E16D685F0695}" type="slidenum">
              <a:rPr lang="en-US" smtClean="0"/>
              <a:pPr/>
              <a:t>1</a:t>
            </a:fld>
            <a:endParaRPr lang="en-US"/>
          </a:p>
        </p:txBody>
      </p:sp>
      <p:sp>
        <p:nvSpPr>
          <p:cNvPr id="8" name="Date Placeholder 7">
            <a:extLst>
              <a:ext uri="{FF2B5EF4-FFF2-40B4-BE49-F238E27FC236}">
                <a16:creationId xmlns:a16="http://schemas.microsoft.com/office/drawing/2014/main" id="{469BBB27-397A-DA40-BBE7-E2723269D553}"/>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13119124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spcBef>
                <a:spcPct val="0"/>
              </a:spcBef>
              <a:buNone/>
            </a:pPr>
            <a:r>
              <a:rPr lang="en-US">
                <a:latin typeface="Arial"/>
                <a:ea typeface="Arial Unicode MS"/>
                <a:cs typeface="Arial"/>
              </a:rPr>
              <a:t>Bring the story you opened with full circle.</a:t>
            </a:r>
          </a:p>
          <a:p>
            <a:pPr marL="0" indent="0">
              <a:lnSpc>
                <a:spcPct val="100000"/>
              </a:lnSpc>
              <a:spcBef>
                <a:spcPct val="0"/>
              </a:spcBef>
              <a:buNone/>
            </a:pPr>
            <a:endParaRPr lang="en-US"/>
          </a:p>
          <a:p>
            <a:pPr marL="0" indent="0">
              <a:lnSpc>
                <a:spcPct val="100000"/>
              </a:lnSpc>
              <a:spcBef>
                <a:spcPct val="0"/>
              </a:spcBef>
              <a:buNone/>
            </a:pPr>
            <a:r>
              <a:rPr lang="en-US">
                <a:latin typeface="Arial"/>
                <a:ea typeface="Arial Unicode MS"/>
                <a:cs typeface="Arial"/>
              </a:rPr>
              <a:t>Close the pitch– why do you think this is a great idea? Remind the audience what they have seen – no more than three points.</a:t>
            </a:r>
          </a:p>
          <a:p>
            <a:pPr marL="0" indent="0">
              <a:lnSpc>
                <a:spcPct val="100000"/>
              </a:lnSpc>
              <a:spcBef>
                <a:spcPct val="0"/>
              </a:spcBef>
              <a:buNone/>
            </a:pPr>
            <a:endParaRPr lang="en-US"/>
          </a:p>
          <a:p>
            <a:pPr marL="0" indent="0">
              <a:lnSpc>
                <a:spcPct val="100000"/>
              </a:lnSpc>
              <a:spcBef>
                <a:spcPct val="0"/>
              </a:spcBef>
              <a:buNone/>
            </a:pPr>
            <a:r>
              <a:rPr lang="en-US">
                <a:latin typeface="Arial"/>
                <a:ea typeface="Arial Unicode MS"/>
                <a:cs typeface="Arial"/>
              </a:rPr>
              <a:t>Introduce your team members and discuss skill sets brought to the team that strengthens the solution. By now the audience understands your proposed solution so they can connect the skill sets. Include contact Info: Name/Email</a:t>
            </a:r>
          </a:p>
          <a:p>
            <a:pPr marL="0" indent="0">
              <a:lnSpc>
                <a:spcPct val="100000"/>
              </a:lnSpc>
              <a:spcBef>
                <a:spcPct val="0"/>
              </a:spcBef>
              <a:buNone/>
            </a:pPr>
            <a:endParaRPr lang="en-US"/>
          </a:p>
          <a:p>
            <a:pPr marL="0" indent="0">
              <a:lnSpc>
                <a:spcPct val="100000"/>
              </a:lnSpc>
              <a:spcBef>
                <a:spcPct val="0"/>
              </a:spcBef>
              <a:buNone/>
            </a:pPr>
            <a:r>
              <a:rPr lang="en-US">
                <a:latin typeface="Arial"/>
                <a:ea typeface="Arial Unicode MS"/>
                <a:cs typeface="Arial"/>
              </a:rPr>
              <a:t>Many investors will invest if they like the team and find the team inspiring and passionate.</a:t>
            </a:r>
          </a:p>
          <a:p>
            <a:pPr marL="0" indent="0">
              <a:lnSpc>
                <a:spcPct val="100000"/>
              </a:lnSpc>
              <a:spcBef>
                <a:spcPct val="0"/>
              </a:spcBef>
              <a:buNone/>
            </a:pPr>
            <a:endParaRPr lang="en-US"/>
          </a:p>
          <a:p>
            <a:pPr marL="0" indent="0">
              <a:lnSpc>
                <a:spcPct val="100000"/>
              </a:lnSpc>
              <a:spcBef>
                <a:spcPct val="0"/>
              </a:spcBef>
              <a:buNone/>
            </a:pPr>
            <a:r>
              <a:rPr lang="en-US">
                <a:latin typeface="Arial"/>
                <a:ea typeface="Arial Unicode MS"/>
                <a:cs typeface="Arial"/>
              </a:rPr>
              <a:t>Try to anticipate the judges questions so you can answer them, however, if you have done your homework, you will be prepared.</a:t>
            </a:r>
          </a:p>
          <a:p>
            <a:pPr marL="0" indent="0">
              <a:lnSpc>
                <a:spcPct val="100000"/>
              </a:lnSpc>
              <a:spcBef>
                <a:spcPct val="0"/>
              </a:spcBef>
              <a:buNone/>
            </a:pPr>
            <a:endParaRPr lang="en-US"/>
          </a:p>
          <a:p>
            <a:pPr marL="0" indent="0">
              <a:lnSpc>
                <a:spcPct val="100000"/>
              </a:lnSpc>
              <a:spcBef>
                <a:spcPct val="0"/>
              </a:spcBef>
              <a:buNone/>
            </a:pPr>
            <a:r>
              <a:rPr lang="en-US"/>
              <a:t>Finally, practice, practice, practice! Getting all important points across in 3 minutes!</a:t>
            </a: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10</a:t>
            </a:fld>
            <a:endParaRPr lang="en-US"/>
          </a:p>
        </p:txBody>
      </p:sp>
    </p:spTree>
    <p:extLst>
      <p:ext uri="{BB962C8B-B14F-4D97-AF65-F5344CB8AC3E}">
        <p14:creationId xmlns:p14="http://schemas.microsoft.com/office/powerpoint/2010/main" val="980862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Calibri"/>
                <a:ea typeface="Arial Unicode MS"/>
                <a:cs typeface="Calibri"/>
              </a:rPr>
              <a:t>30 Seconds: Reflection on patient acuities.</a:t>
            </a:r>
          </a:p>
          <a:p>
            <a:pPr>
              <a:buNone/>
            </a:pPr>
            <a:endParaRPr lang="en-US">
              <a:latin typeface="Calibri"/>
              <a:cs typeface="Calibri"/>
            </a:endParaRPr>
          </a:p>
          <a:p>
            <a:pPr>
              <a:buNone/>
            </a:pPr>
            <a:r>
              <a:rPr lang="en-US">
                <a:latin typeface="Arial"/>
                <a:ea typeface="Arial Unicode MS"/>
                <a:cs typeface="Arial"/>
              </a:rPr>
              <a:t>Good morning, everyone, my name is Rachel. I am a nurse in New York. I am currently in a masters’ program for informatics to get far away from bedside. I want to quit bedside nursing because of my typical workday. In my four patients. One is extremely heavy, </a:t>
            </a:r>
            <a:r>
              <a:rPr lang="en-US" err="1">
                <a:latin typeface="Arial"/>
                <a:ea typeface="Arial Unicode MS"/>
                <a:cs typeface="Arial"/>
              </a:rPr>
              <a:t>trached</a:t>
            </a:r>
            <a:r>
              <a:rPr lang="en-US">
                <a:latin typeface="Arial"/>
                <a:ea typeface="Arial Unicode MS"/>
                <a:cs typeface="Arial"/>
              </a:rPr>
              <a:t>, incontinent, tube feedings, and now on isolation and next one is going to be attention seeking, lonely, depressed elderly patient eager to talk. Also, got a fall risk that is going to be consistently jumping out of bed and talking to this one’s family is going to be emotionally draining. Why is the team balanced this way? Can’t the team be split more by the acuity level? Not only medically but by psychosocial factors too?</a:t>
            </a:r>
            <a:endParaRPr lang="en-US">
              <a:cs typeface="Arial"/>
            </a:endParaRPr>
          </a:p>
          <a:p>
            <a:pPr>
              <a:buNone/>
            </a:pPr>
            <a:endParaRPr lang="en-US">
              <a:cs typeface="Arial"/>
            </a:endParaRPr>
          </a:p>
          <a:p>
            <a:pPr>
              <a:buNone/>
            </a:pPr>
            <a:r>
              <a:rPr lang="en-US">
                <a:latin typeface="Arial"/>
                <a:ea typeface="Arial Unicode MS"/>
                <a:cs typeface="Arial"/>
              </a:rPr>
              <a:t>1:4 nurses ratio; 15 minutes per patient per hour</a:t>
            </a:r>
            <a:endParaRPr lang="en-US">
              <a:cs typeface="Arial"/>
            </a:endParaRPr>
          </a:p>
          <a:p>
            <a:pPr>
              <a:buNone/>
            </a:pPr>
            <a:endParaRPr lang="en-US">
              <a:cs typeface="Arial"/>
            </a:endParaRP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2</a:t>
            </a:fld>
            <a:endParaRPr lang="en-US"/>
          </a:p>
        </p:txBody>
      </p:sp>
    </p:spTree>
    <p:extLst>
      <p:ext uri="{BB962C8B-B14F-4D97-AF65-F5344CB8AC3E}">
        <p14:creationId xmlns:p14="http://schemas.microsoft.com/office/powerpoint/2010/main" val="328103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Calibri"/>
                <a:ea typeface="Arial Unicode MS"/>
                <a:cs typeface="Calibri"/>
              </a:rPr>
              <a:t>As a charge nurse, I face this problem: Antiquated productivity care models do not account for psychosocial, non-medical needs which leads to demoralizing nurse assignments.  Our nurses are tired. They are leaving the bedside. We need to consider the weight of these needs on our nurses.  </a:t>
            </a:r>
            <a:endParaRPr lang="en-US"/>
          </a:p>
          <a:p>
            <a:pPr>
              <a:buNone/>
            </a:pPr>
            <a:br>
              <a:rPr lang="en-US">
                <a:latin typeface="Calibri"/>
                <a:ea typeface="Arial Unicode MS"/>
                <a:cs typeface="Calibri"/>
              </a:rPr>
            </a:br>
            <a:r>
              <a:rPr lang="en-US">
                <a:latin typeface="Calibri"/>
                <a:ea typeface="Arial Unicode MS"/>
                <a:cs typeface="Calibri"/>
              </a:rPr>
              <a:t>We are facing an industry nurse exodus. We can start small and reach for standardized, fair assignments. </a:t>
            </a:r>
          </a:p>
          <a:p>
            <a:pPr>
              <a:buNone/>
            </a:pPr>
            <a:endParaRPr lang="en-US">
              <a:latin typeface="Calibri"/>
              <a:ea typeface="Arial Unicode MS"/>
              <a:cs typeface="Calibri"/>
            </a:endParaRPr>
          </a:p>
          <a:p>
            <a:pPr>
              <a:buNone/>
            </a:pPr>
            <a:endParaRPr lang="en-US">
              <a:latin typeface="Calibri"/>
              <a:cs typeface="Calibri"/>
            </a:endParaRPr>
          </a:p>
          <a:p>
            <a:pPr>
              <a:buNone/>
            </a:pPr>
            <a:endParaRPr lang="en-US">
              <a:latin typeface="Calibri"/>
              <a:ea typeface="Arial Unicode MS"/>
              <a:cs typeface="Calibri"/>
            </a:endParaRPr>
          </a:p>
          <a:p>
            <a:pPr>
              <a:buNone/>
            </a:pPr>
            <a:endParaRPr lang="en-US">
              <a:latin typeface="Calibri"/>
              <a:ea typeface="Arial Unicode MS"/>
              <a:cs typeface="Calibri"/>
            </a:endParaRP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3</a:t>
            </a:fld>
            <a:endParaRPr lang="en-US"/>
          </a:p>
        </p:txBody>
      </p:sp>
    </p:spTree>
    <p:extLst>
      <p:ext uri="{BB962C8B-B14F-4D97-AF65-F5344CB8AC3E}">
        <p14:creationId xmlns:p14="http://schemas.microsoft.com/office/powerpoint/2010/main" val="2003741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spcBef>
                <a:spcPct val="0"/>
              </a:spcBef>
              <a:buNone/>
            </a:pPr>
            <a:r>
              <a:rPr lang="en-US">
                <a:latin typeface="Arial"/>
                <a:ea typeface="Arial Unicode MS"/>
                <a:cs typeface="Arial"/>
              </a:rPr>
              <a:t>Here's our solution. The Holistic Acuity Score.</a:t>
            </a:r>
            <a:br>
              <a:rPr lang="en-US">
                <a:latin typeface="Arial"/>
                <a:ea typeface="Arial Unicode MS"/>
                <a:cs typeface="Arial"/>
              </a:rPr>
            </a:br>
            <a:br>
              <a:rPr lang="en-US">
                <a:cs typeface="Arial"/>
              </a:rPr>
            </a:br>
            <a:r>
              <a:rPr lang="en-US">
                <a:latin typeface="Arial"/>
                <a:ea typeface="Arial Unicode MS"/>
                <a:cs typeface="Arial"/>
              </a:rPr>
              <a:t>We built the Holistic Acuity Score to address this problem. Through nurse feedback and weighted measures, we provide charge nurses and hospital administration a holistic acuity score to help balance nurse assignments.</a:t>
            </a:r>
            <a:endParaRPr lang="en-US">
              <a:cs typeface="Arial"/>
            </a:endParaRPr>
          </a:p>
          <a:p>
            <a:pPr marL="0" indent="0">
              <a:lnSpc>
                <a:spcPct val="100000"/>
              </a:lnSpc>
              <a:spcBef>
                <a:spcPct val="0"/>
              </a:spcBef>
              <a:buNone/>
            </a:pPr>
            <a:endParaRPr lang="en-US">
              <a:latin typeface="Arial"/>
              <a:ea typeface="Arial Unicode MS"/>
              <a:cs typeface="Arial"/>
            </a:endParaRPr>
          </a:p>
          <a:p>
            <a:pPr marL="0" indent="0">
              <a:lnSpc>
                <a:spcPct val="100000"/>
              </a:lnSpc>
              <a:spcBef>
                <a:spcPct val="0"/>
              </a:spcBef>
              <a:buNone/>
            </a:pPr>
            <a:br>
              <a:rPr lang="en-US">
                <a:latin typeface="Arial"/>
                <a:ea typeface="Arial Unicode MS"/>
                <a:cs typeface="Arial"/>
              </a:rPr>
            </a:br>
            <a:br>
              <a:rPr lang="en-US">
                <a:latin typeface="Arial"/>
                <a:ea typeface="Arial Unicode MS"/>
                <a:cs typeface="Arial"/>
              </a:rPr>
            </a:br>
            <a:r>
              <a:rPr lang="en-US">
                <a:latin typeface="Arial"/>
                <a:ea typeface="Arial Unicode MS"/>
                <a:cs typeface="Arial"/>
              </a:rPr>
              <a:t>In order to prevent compassion fatigue and burnout in our nursing workforce, we need technology tools that account for non-medical issues in patient care delivery. Our solution is the development of an electronic key-value tool that will consider three variables, helpfulness of family/caregiver, familiarity with patient, and delegable tasks. These are untapped variables in patient acuity however they account for our human engagement in patient care.</a:t>
            </a:r>
            <a:endParaRPr lang="en-US">
              <a:cs typeface="Arial"/>
            </a:endParaRPr>
          </a:p>
          <a:p>
            <a:pPr marL="342900" indent="-342900">
              <a:lnSpc>
                <a:spcPct val="100000"/>
              </a:lnSpc>
              <a:spcBef>
                <a:spcPct val="0"/>
              </a:spcBef>
              <a:buFont typeface="Arial,Sans-Serif"/>
            </a:pPr>
            <a:endParaRPr lang="en-US"/>
          </a:p>
          <a:p>
            <a:pPr marL="0" indent="0">
              <a:lnSpc>
                <a:spcPct val="100000"/>
              </a:lnSpc>
              <a:spcBef>
                <a:spcPct val="0"/>
              </a:spcBef>
              <a:buNone/>
            </a:pPr>
            <a:r>
              <a:rPr lang="en-US">
                <a:latin typeface="Arial"/>
                <a:ea typeface="Arial Unicode MS"/>
                <a:cs typeface="Arial"/>
              </a:rPr>
              <a:t>Through these three variables we are creating the Holistic Acuity Score, an electronic key-value tool that assists charge nurses with assignment allocation for bedside nurses. We cannot address the medical acuities alone but need to account for our patients as a whole.</a:t>
            </a:r>
          </a:p>
          <a:p>
            <a:pPr marL="0" indent="0">
              <a:lnSpc>
                <a:spcPct val="100000"/>
              </a:lnSpc>
              <a:spcBef>
                <a:spcPct val="0"/>
              </a:spcBef>
              <a:buNone/>
            </a:pPr>
            <a:endParaRPr lang="en-US">
              <a:latin typeface="Arial"/>
              <a:ea typeface="Arial Unicode MS"/>
              <a:cs typeface="Arial"/>
            </a:endParaRPr>
          </a:p>
          <a:p>
            <a:pPr marL="342900" indent="-342900">
              <a:lnSpc>
                <a:spcPct val="100000"/>
              </a:lnSpc>
              <a:spcBef>
                <a:spcPct val="0"/>
              </a:spcBef>
              <a:buFont typeface="Arial,Sans-Serif"/>
              <a:buChar char="•"/>
            </a:pPr>
            <a:endParaRPr lang="en-US"/>
          </a:p>
          <a:p>
            <a:pPr marL="342900" indent="-342900">
              <a:lnSpc>
                <a:spcPct val="100000"/>
              </a:lnSpc>
              <a:spcBef>
                <a:spcPct val="0"/>
              </a:spcBef>
              <a:buFont typeface="Arial,Sans-Serif"/>
              <a:buChar char="•"/>
            </a:pPr>
            <a:r>
              <a:rPr lang="en-US">
                <a:latin typeface="Arial"/>
                <a:ea typeface="Arial Unicode MS"/>
                <a:cs typeface="Arial"/>
              </a:rPr>
              <a:t>BENEFIT: Charge nurse makes assignment balanced between medical and holistic standpoint.</a:t>
            </a:r>
          </a:p>
          <a:p>
            <a:pPr marL="342900" indent="-342900">
              <a:lnSpc>
                <a:spcPct val="100000"/>
              </a:lnSpc>
              <a:spcBef>
                <a:spcPct val="0"/>
              </a:spcBef>
              <a:buFont typeface="Arial,Sans-Serif"/>
              <a:buChar char="•"/>
            </a:pPr>
            <a:endParaRPr lang="en-US"/>
          </a:p>
          <a:p>
            <a:pPr marL="342900" indent="-342900">
              <a:lnSpc>
                <a:spcPct val="100000"/>
              </a:lnSpc>
              <a:spcBef>
                <a:spcPct val="0"/>
              </a:spcBef>
              <a:buFont typeface="Arial,Sans-Serif"/>
              <a:buChar char="•"/>
            </a:pPr>
            <a:r>
              <a:rPr lang="en-US">
                <a:latin typeface="Arial"/>
                <a:ea typeface="Arial Unicode MS"/>
                <a:cs typeface="Arial"/>
              </a:rPr>
              <a:t>Check it out at </a:t>
            </a:r>
            <a:r>
              <a:rPr lang="en-US">
                <a:latin typeface="Arial"/>
                <a:ea typeface="Arial Unicode MS"/>
                <a:cs typeface="Arial"/>
                <a:hlinkClick r:id="rId3"/>
              </a:rPr>
              <a:t>www.holisticacuity.com</a:t>
            </a:r>
            <a:endParaRPr lang="en-US">
              <a:latin typeface="Arial"/>
              <a:ea typeface="Arial Unicode MS"/>
              <a:cs typeface="Arial"/>
            </a:endParaRP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4</a:t>
            </a:fld>
            <a:endParaRPr lang="en-US"/>
          </a:p>
        </p:txBody>
      </p:sp>
    </p:spTree>
    <p:extLst>
      <p:ext uri="{BB962C8B-B14F-4D97-AF65-F5344CB8AC3E}">
        <p14:creationId xmlns:p14="http://schemas.microsoft.com/office/powerpoint/2010/main" val="3176678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Calibri"/>
                <a:ea typeface="Arial Unicode MS"/>
                <a:cs typeface="Calibri"/>
              </a:rPr>
              <a:t>Looking at the Holistic Acuity Score in action, Rachel's assignment was unbalanced. An informed charge nurse would have adjusted her assignment. Rachel and many other nurses would not be leaving the bedside.</a:t>
            </a: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5</a:t>
            </a:fld>
            <a:endParaRPr lang="en-US"/>
          </a:p>
        </p:txBody>
      </p:sp>
    </p:spTree>
    <p:extLst>
      <p:ext uri="{BB962C8B-B14F-4D97-AF65-F5344CB8AC3E}">
        <p14:creationId xmlns:p14="http://schemas.microsoft.com/office/powerpoint/2010/main" val="3184494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Calibri"/>
                <a:ea typeface="Arial Unicode MS"/>
                <a:cs typeface="Calibri"/>
              </a:rPr>
              <a:t>Our Marketplace Assessment acknowledges productivity acuity tools. However, a nursing acuity tool assessing psychosocial or non-medical variables does not exist.</a:t>
            </a:r>
            <a:br>
              <a:rPr lang="en-US">
                <a:latin typeface="Calibri"/>
                <a:ea typeface="Arial Unicode MS"/>
                <a:cs typeface="Calibri"/>
              </a:rPr>
            </a:br>
            <a:br>
              <a:rPr lang="en-US">
                <a:latin typeface="Calibri"/>
                <a:cs typeface="Calibri"/>
              </a:rPr>
            </a:br>
            <a:r>
              <a:rPr lang="en-US">
                <a:latin typeface="Calibri"/>
                <a:ea typeface="Arial Unicode MS"/>
                <a:cs typeface="Calibri"/>
              </a:rPr>
              <a:t>The Holistic Acuity Tool will fill this gap.</a:t>
            </a:r>
            <a:endParaRPr lang="en-US">
              <a:latin typeface="Calibri"/>
              <a:cs typeface="Calibri"/>
            </a:endParaRPr>
          </a:p>
          <a:p>
            <a:pPr>
              <a:buNone/>
            </a:pPr>
            <a:endParaRPr lang="en-US">
              <a:latin typeface="Calibri"/>
              <a:cs typeface="Calibri"/>
            </a:endParaRPr>
          </a:p>
          <a:p>
            <a:pPr>
              <a:buNone/>
            </a:pPr>
            <a:br>
              <a:rPr lang="en-US">
                <a:latin typeface="Calibri"/>
                <a:cs typeface="Calibri"/>
              </a:rPr>
            </a:br>
            <a:r>
              <a:rPr lang="en-US">
                <a:latin typeface="Calibri"/>
                <a:ea typeface="Arial Unicode MS"/>
                <a:cs typeface="Calibri"/>
              </a:rPr>
              <a:t>(emptiness, inadequateness) </a:t>
            </a:r>
            <a:endParaRPr lang="en-US">
              <a:latin typeface="Calibri"/>
              <a:cs typeface="Calibri"/>
            </a:endParaRP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6</a:t>
            </a:fld>
            <a:endParaRPr lang="en-US"/>
          </a:p>
        </p:txBody>
      </p:sp>
    </p:spTree>
    <p:extLst>
      <p:ext uri="{BB962C8B-B14F-4D97-AF65-F5344CB8AC3E}">
        <p14:creationId xmlns:p14="http://schemas.microsoft.com/office/powerpoint/2010/main" val="579912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Calibri"/>
                <a:ea typeface="Arial Unicode MS"/>
                <a:cs typeface="Calibri"/>
              </a:rPr>
              <a:t>Hospitals are paying a price due to nurse turnover.</a:t>
            </a:r>
          </a:p>
          <a:p>
            <a:pPr>
              <a:buNone/>
            </a:pPr>
            <a:r>
              <a:rPr lang="en-US">
                <a:latin typeface="Calibri"/>
                <a:ea typeface="Arial Unicode MS"/>
                <a:cs typeface="Calibri"/>
              </a:rPr>
              <a:t>The average cost of turnover per RN is $40,000, costing up to $6.5 million annually.</a:t>
            </a:r>
          </a:p>
          <a:p>
            <a:pPr>
              <a:buNone/>
            </a:pPr>
            <a:r>
              <a:rPr lang="en-US">
                <a:latin typeface="Calibri"/>
                <a:ea typeface="Arial Unicode MS"/>
                <a:cs typeface="Calibri"/>
              </a:rPr>
              <a:t>In a case study of my hospital of employment, we would loose 525.3 nurses at 18.7%. Decreasing nurse turnover to 10% would save the hospital an estimated $9.8 million annually.</a:t>
            </a:r>
            <a:endParaRPr lang="en-US">
              <a:latin typeface="Calibri"/>
              <a:cs typeface="Calibri"/>
            </a:endParaRPr>
          </a:p>
          <a:p>
            <a:pPr>
              <a:buNone/>
            </a:pPr>
            <a:endParaRPr lang="en-US">
              <a:latin typeface="Calibri"/>
              <a:ea typeface="Arial Unicode MS"/>
              <a:cs typeface="Calibri"/>
            </a:endParaRPr>
          </a:p>
          <a:p>
            <a:pPr>
              <a:buNone/>
            </a:pPr>
            <a:endParaRPr lang="en-US">
              <a:latin typeface="Calibri"/>
              <a:ea typeface="Arial Unicode MS"/>
              <a:cs typeface="Calibri"/>
            </a:endParaRP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7</a:t>
            </a:fld>
            <a:endParaRPr lang="en-US"/>
          </a:p>
        </p:txBody>
      </p:sp>
    </p:spTree>
    <p:extLst>
      <p:ext uri="{BB962C8B-B14F-4D97-AF65-F5344CB8AC3E}">
        <p14:creationId xmlns:p14="http://schemas.microsoft.com/office/powerpoint/2010/main" val="6499077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Calibri"/>
                <a:ea typeface="Arial Unicode MS"/>
                <a:cs typeface="Calibri"/>
              </a:rPr>
              <a:t>The Holistic Acuity Tool is our initial footprint. It needs to undergo validity and reliability testing. We know we will need to work out the kinks with the end users. We believe in real-time nurse feedback, and we want to invest in the machine learning for assistive decision making.</a:t>
            </a:r>
            <a:endParaRPr lang="en-US">
              <a:latin typeface="Calibri"/>
              <a:cs typeface="Calibri"/>
            </a:endParaRP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8</a:t>
            </a:fld>
            <a:endParaRPr lang="en-US"/>
          </a:p>
        </p:txBody>
      </p:sp>
    </p:spTree>
    <p:extLst>
      <p:ext uri="{BB962C8B-B14F-4D97-AF65-F5344CB8AC3E}">
        <p14:creationId xmlns:p14="http://schemas.microsoft.com/office/powerpoint/2010/main" val="21219501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Arial"/>
                <a:ea typeface="Arial Unicode MS"/>
                <a:cs typeface="Arial"/>
              </a:rPr>
              <a:t>-The missing piece to balanced staffing is the Holistic Acuity Tool.  We believe this tool will help to decrease disengagement by staff and improve retention.</a:t>
            </a:r>
          </a:p>
          <a:p>
            <a:pPr>
              <a:buNone/>
            </a:pPr>
            <a:r>
              <a:rPr lang="en-US">
                <a:latin typeface="Arial"/>
                <a:ea typeface="Arial Unicode MS"/>
                <a:cs typeface="Arial"/>
              </a:rPr>
              <a:t>-If we save 20 nurses from leaving annually, it will save your hospital $800,000 each year, more than sufficiently covering the cost of our tool.</a:t>
            </a:r>
            <a:endParaRPr lang="en-US">
              <a:cs typeface="Arial"/>
            </a:endParaRPr>
          </a:p>
        </p:txBody>
      </p:sp>
      <p:sp>
        <p:nvSpPr>
          <p:cNvPr id="4" name="Header Placeholder 3"/>
          <p:cNvSpPr>
            <a:spLocks noGrp="1"/>
          </p:cNvSpPr>
          <p:nvPr>
            <p:ph type="hdr" sz="quarter"/>
          </p:nvPr>
        </p:nvSpPr>
        <p:spPr/>
        <p:txBody>
          <a:bodyPr/>
          <a:lstStyle/>
          <a:p>
            <a:endParaRPr lang="en-US"/>
          </a:p>
        </p:txBody>
      </p:sp>
      <p:sp>
        <p:nvSpPr>
          <p:cNvPr id="5" name="Date Placeholder 4"/>
          <p:cNvSpPr>
            <a:spLocks noGrp="1"/>
          </p:cNvSpPr>
          <p:nvPr>
            <p:ph type="dt" idx="1"/>
          </p:nvPr>
        </p:nvSpPr>
        <p:spPr/>
        <p:txBody>
          <a:bodyPr/>
          <a:lstStyle/>
          <a:p>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B976D8D5-0ECD-3A4D-8E63-E16D685F0695}" type="slidenum">
              <a:rPr lang="en-US"/>
              <a:pPr/>
              <a:t>9</a:t>
            </a:fld>
            <a:endParaRPr lang="en-US"/>
          </a:p>
        </p:txBody>
      </p:sp>
    </p:spTree>
    <p:extLst>
      <p:ext uri="{BB962C8B-B14F-4D97-AF65-F5344CB8AC3E}">
        <p14:creationId xmlns:p14="http://schemas.microsoft.com/office/powerpoint/2010/main" val="4043721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2.xml"/><Relationship Id="rId1" Type="http://schemas.openxmlformats.org/officeDocument/2006/relationships/tags" Target="../tags/tag7.xml"/><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slideMaster" Target="../slideMasters/slideMaster2.xml"/><Relationship Id="rId1" Type="http://schemas.openxmlformats.org/officeDocument/2006/relationships/tags" Target="../tags/tag8.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9.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1.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2.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4.xml"/></Relationships>
</file>

<file path=ppt/slideLayouts/_rels/slideLayout3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5.xml"/></Relationships>
</file>

<file path=ppt/slideLayouts/_rels/slideLayout3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6.xml"/></Relationships>
</file>

<file path=ppt/slideLayouts/_rels/slideLayout3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7.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8.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9.xml"/></Relationships>
</file>

<file path=ppt/slideLayouts/_rels/slideLayout3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0.xml"/></Relationships>
</file>

<file path=ppt/slideLayouts/_rels/slideLayout3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1.xml"/></Relationships>
</file>

<file path=ppt/slideLayouts/_rels/slideLayout3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2.xml"/></Relationships>
</file>

<file path=ppt/slideLayouts/_rels/slideLayout3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4.xml"/></Relationships>
</file>

<file path=ppt/slideLayouts/_rels/slideLayout4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5.xml"/></Relationships>
</file>

<file path=ppt/slideLayouts/_rels/slideLayout4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6.xml"/></Relationships>
</file>

<file path=ppt/slideLayouts/_rels/slideLayout4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7.xml"/></Relationships>
</file>

<file path=ppt/slideLayouts/_rels/slideLayout4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8.xml"/></Relationships>
</file>

<file path=ppt/slideLayouts/_rels/slideLayout4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9.xml"/></Relationships>
</file>

<file path=ppt/slideLayouts/_rels/slideLayout4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0.xml"/></Relationships>
</file>

<file path=ppt/slideLayouts/_rels/slideLayout4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1.xml"/></Relationships>
</file>

<file path=ppt/slideLayouts/_rels/slideLayout4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2.xml"/></Relationships>
</file>

<file path=ppt/slideLayouts/_rels/slideLayout4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4.xml"/></Relationships>
</file>

<file path=ppt/slideLayouts/_rels/slideLayout5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5.xml"/></Relationships>
</file>

<file path=ppt/slideLayouts/_rels/slideLayout5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6.xml"/></Relationships>
</file>

<file path=ppt/slideLayouts/_rels/slideLayout53.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7.xml"/></Relationships>
</file>

<file path=ppt/slideLayouts/_rels/slideLayout5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8.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9.xml"/></Relationships>
</file>

<file path=ppt/slideLayouts/_rels/slideLayout5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0.xml"/></Relationships>
</file>

<file path=ppt/slideLayouts/_rels/slideLayout5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1.xml"/></Relationships>
</file>

<file path=ppt/slideLayouts/_rels/slideLayout5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2.xml"/></Relationships>
</file>

<file path=ppt/slideLayouts/_rels/slideLayout5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4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390430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11/7/2021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34390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660433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extLst>
      <p:ext uri="{BB962C8B-B14F-4D97-AF65-F5344CB8AC3E}">
        <p14:creationId xmlns:p14="http://schemas.microsoft.com/office/powerpoint/2010/main" val="7785447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830474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extLst>
      <p:ext uri="{BB962C8B-B14F-4D97-AF65-F5344CB8AC3E}">
        <p14:creationId xmlns:p14="http://schemas.microsoft.com/office/powerpoint/2010/main" val="2958198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212298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800608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937699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2096843"/>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accent2"/>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390943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8" name="Picture 7">
            <a:extLst>
              <a:ext uri="{FF2B5EF4-FFF2-40B4-BE49-F238E27FC236}">
                <a16:creationId xmlns:a16="http://schemas.microsoft.com/office/drawing/2014/main" id="{9EB5F0E6-1418-304D-A3B5-7877DF7DD1B2}"/>
              </a:ext>
            </a:extLst>
          </p:cNvPr>
          <p:cNvPicPr>
            <a:picLocks noChangeAspect="1"/>
          </p:cNvPicPr>
          <p:nvPr userDrawn="1"/>
        </p:nvPicPr>
        <p:blipFill>
          <a:blip r:embed="rId3"/>
          <a:stretch>
            <a:fillRect/>
          </a:stretch>
        </p:blipFill>
        <p:spPr>
          <a:xfrm>
            <a:off x="537553" y="6175017"/>
            <a:ext cx="2013624" cy="504482"/>
          </a:xfrm>
          <a:prstGeom prst="rect">
            <a:avLst/>
          </a:prstGeom>
        </p:spPr>
      </p:pic>
    </p:spTree>
    <p:custDataLst>
      <p:tags r:id="rId1"/>
    </p:custDataLst>
    <p:extLst>
      <p:ext uri="{BB962C8B-B14F-4D97-AF65-F5344CB8AC3E}">
        <p14:creationId xmlns:p14="http://schemas.microsoft.com/office/powerpoint/2010/main" val="110905310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ACCF9F-8C09-4CF5-898D-112226216355}"/>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FB6C2ECB-A4FE-4288-8FCC-BBE730F1B396}"/>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5" name="Content Placeholder 4">
            <a:extLst>
              <a:ext uri="{FF2B5EF4-FFF2-40B4-BE49-F238E27FC236}">
                <a16:creationId xmlns:a16="http://schemas.microsoft.com/office/drawing/2014/main" id="{AE7F6632-A536-4E61-832D-097A4041BD38}"/>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102590736"/>
      </p:ext>
    </p:ext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623248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title, graphic">
    <p:spTree>
      <p:nvGrpSpPr>
        <p:cNvPr id="1" name=""/>
        <p:cNvGrpSpPr/>
        <p:nvPr/>
      </p:nvGrpSpPr>
      <p:grpSpPr>
        <a:xfrm>
          <a:off x="0" y="0"/>
          <a:ext cx="0" cy="0"/>
          <a:chOff x="0" y="0"/>
          <a:chExt cx="0" cy="0"/>
        </a:xfrm>
      </p:grpSpPr>
      <p:sp>
        <p:nvSpPr>
          <p:cNvPr id="2" name="Title 1"/>
          <p:cNvSpPr>
            <a:spLocks noGrp="1"/>
          </p:cNvSpPr>
          <p:nvPr>
            <p:ph type="title"/>
          </p:nvPr>
        </p:nvSpPr>
        <p:spPr>
          <a:xfrm>
            <a:off x="605367" y="378458"/>
            <a:ext cx="10145760" cy="577081"/>
          </a:xfrm>
        </p:spPr>
        <p:txBody>
          <a:bodyPr/>
          <a:lstStyle>
            <a:lvl1pPr>
              <a:defRPr sz="3750">
                <a:solidFill>
                  <a:schemeClr val="tx1"/>
                </a:solidFill>
              </a:defRPr>
            </a:lvl1pPr>
          </a:lstStyle>
          <a:p>
            <a:r>
              <a:rPr lang="en-US"/>
              <a:t>Click to edit Master title style</a:t>
            </a:r>
          </a:p>
        </p:txBody>
      </p:sp>
      <p:sp>
        <p:nvSpPr>
          <p:cNvPr id="7" name="Content Placeholder 11"/>
          <p:cNvSpPr>
            <a:spLocks noGrp="1"/>
          </p:cNvSpPr>
          <p:nvPr>
            <p:ph sz="quarter" idx="15"/>
          </p:nvPr>
        </p:nvSpPr>
        <p:spPr>
          <a:xfrm>
            <a:off x="601601" y="1713178"/>
            <a:ext cx="10985780" cy="4193910"/>
          </a:xfrm>
        </p:spPr>
        <p:txBody>
          <a:bodyPr/>
          <a:lstStyle>
            <a:lvl1pPr marL="0" marR="0" indent="0" algn="ctr" defTabSz="914363" rtl="0" eaLnBrk="1" fontAlgn="base" latinLnBrk="0" hangingPunct="1">
              <a:lnSpc>
                <a:spcPct val="100000"/>
              </a:lnSpc>
              <a:spcBef>
                <a:spcPct val="0"/>
              </a:spcBef>
              <a:spcAft>
                <a:spcPct val="0"/>
              </a:spcAft>
              <a:buClrTx/>
              <a:buSzTx/>
              <a:buFontTx/>
              <a:buNone/>
              <a:tabLst/>
              <a:defRPr sz="2000"/>
            </a:lvl1pPr>
          </a:lstStyle>
          <a:p>
            <a:pPr marL="0" marR="0" lvl="0"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Click to edit Master text styles</a:t>
            </a:r>
          </a:p>
          <a:p>
            <a:pPr marL="0" marR="0" lvl="1"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Second level</a:t>
            </a:r>
          </a:p>
          <a:p>
            <a:pPr marL="0" marR="0" lvl="2"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Third level</a:t>
            </a:r>
          </a:p>
          <a:p>
            <a:pPr marL="0" marR="0" lvl="3"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Fourth level</a:t>
            </a:r>
          </a:p>
          <a:p>
            <a:pPr marL="0" marR="0" lvl="4"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Fifth level</a:t>
            </a:r>
            <a:endParaRPr lang="en-US"/>
          </a:p>
        </p:txBody>
      </p:sp>
      <p:sp>
        <p:nvSpPr>
          <p:cNvPr id="16" name="Text Placeholder 19"/>
          <p:cNvSpPr>
            <a:spLocks noGrp="1"/>
          </p:cNvSpPr>
          <p:nvPr>
            <p:ph type="body" sz="quarter" idx="16" hasCustomPrompt="1"/>
          </p:nvPr>
        </p:nvSpPr>
        <p:spPr>
          <a:xfrm>
            <a:off x="601134" y="6093619"/>
            <a:ext cx="10985500" cy="159263"/>
          </a:xfrm>
        </p:spPr>
        <p:txBody>
          <a:bodyPr anchor="ctr"/>
          <a:lstStyle>
            <a:lvl1pPr marL="0" indent="0">
              <a:buNone/>
              <a:defRPr sz="1000"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Click to add footnote</a:t>
            </a:r>
          </a:p>
        </p:txBody>
      </p:sp>
      <p:sp>
        <p:nvSpPr>
          <p:cNvPr id="9" name="Slide Number Placeholder 5"/>
          <p:cNvSpPr>
            <a:spLocks noGrp="1"/>
          </p:cNvSpPr>
          <p:nvPr>
            <p:ph type="sldNum" sz="quarter" idx="4"/>
          </p:nvPr>
        </p:nvSpPr>
        <p:spPr>
          <a:xfrm>
            <a:off x="11586635" y="6332953"/>
            <a:ext cx="454400" cy="333375"/>
          </a:xfrm>
          <a:prstGeom prst="rect">
            <a:avLst/>
          </a:prstGeom>
        </p:spPr>
        <p:txBody>
          <a:bodyPr vert="horz" lIns="91440" tIns="45720" rIns="91440" bIns="45720" rtlCol="0" anchor="ctr"/>
          <a:lstStyle>
            <a:lvl1pPr algn="r">
              <a:defRPr sz="800">
                <a:solidFill>
                  <a:srgbClr val="FF0000"/>
                </a:solidFill>
              </a:defRPr>
            </a:lvl1pPr>
          </a:lstStyle>
          <a:p>
            <a:fld id="{AD816501-AAE5-214E-B100-00C3DC5F5E3F}" type="slidenum">
              <a:rPr lang="en-US" smtClean="0"/>
              <a:pPr/>
              <a:t>‹#›</a:t>
            </a:fld>
            <a:endParaRPr lang="en-US"/>
          </a:p>
        </p:txBody>
      </p:sp>
      <p:sp>
        <p:nvSpPr>
          <p:cNvPr id="10" name="Text Placeholder 19"/>
          <p:cNvSpPr>
            <a:spLocks noGrp="1"/>
          </p:cNvSpPr>
          <p:nvPr>
            <p:ph type="body" sz="quarter" idx="17" hasCustomPrompt="1"/>
          </p:nvPr>
        </p:nvSpPr>
        <p:spPr>
          <a:xfrm>
            <a:off x="7471833" y="6331368"/>
            <a:ext cx="4114803" cy="334960"/>
          </a:xfrm>
        </p:spPr>
        <p:txBody>
          <a:bodyPr anchor="ctr"/>
          <a:lstStyle>
            <a:lvl1pPr marL="0" indent="0" algn="r">
              <a:buNone/>
              <a:defRPr sz="1000" b="1"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OPTIONAL FUNCTION NAME</a:t>
            </a:r>
          </a:p>
        </p:txBody>
      </p:sp>
    </p:spTree>
    <p:extLst>
      <p:ext uri="{BB962C8B-B14F-4D97-AF65-F5344CB8AC3E}">
        <p14:creationId xmlns:p14="http://schemas.microsoft.com/office/powerpoint/2010/main" val="3251474269"/>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 graphic">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2" name="Title 1">
            <a:extLst>
              <a:ext uri="{FF2B5EF4-FFF2-40B4-BE49-F238E27FC236}">
                <a16:creationId xmlns:a16="http://schemas.microsoft.com/office/drawing/2014/main" id="{94550AF9-85EE-431B-BD54-F1FC8C6D421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60B6D8-A902-42D8-AB46-12D035F9250E}"/>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023ADA1-AE77-4E30-9860-A25034135C4F}"/>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1311629274"/>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393E8CB-0D3D-4731-9E50-5EB436EA836D}"/>
              </a:ext>
            </a:extLst>
          </p:cNvPr>
          <p:cNvSpPr>
            <a:spLocks noGrp="1"/>
          </p:cNvSpPr>
          <p:nvPr>
            <p:ph type="sldNum" sz="quarter" idx="10"/>
          </p:nvPr>
        </p:nvSpPr>
        <p:spPr/>
        <p:txBody>
          <a:bodyPr/>
          <a:lstStyle/>
          <a:p>
            <a:fld id="{AD816501-AAE5-214E-B100-00C3DC5F5E3F}" type="slidenum">
              <a:rPr lang="en-US" smtClean="0"/>
              <a:pPr/>
              <a:t>‹#›</a:t>
            </a:fld>
            <a:endParaRPr lang="en-US"/>
          </a:p>
        </p:txBody>
      </p:sp>
      <p:sp>
        <p:nvSpPr>
          <p:cNvPr id="5" name="Title 4">
            <a:extLst>
              <a:ext uri="{FF2B5EF4-FFF2-40B4-BE49-F238E27FC236}">
                <a16:creationId xmlns:a16="http://schemas.microsoft.com/office/drawing/2014/main" id="{C65330B4-3113-4E4F-A7F6-866902B83506}"/>
              </a:ext>
            </a:extLst>
          </p:cNvPr>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420604052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420977"/>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236725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10" name="Picture 9">
            <a:extLst>
              <a:ext uri="{FF2B5EF4-FFF2-40B4-BE49-F238E27FC236}">
                <a16:creationId xmlns:a16="http://schemas.microsoft.com/office/drawing/2014/main" id="{8A2C7CF9-D9AF-D448-B4A7-008ACC888A03}"/>
              </a:ext>
            </a:extLst>
          </p:cNvPr>
          <p:cNvPicPr>
            <a:picLocks noChangeAspect="1"/>
          </p:cNvPicPr>
          <p:nvPr userDrawn="1"/>
        </p:nvPicPr>
        <p:blipFill>
          <a:blip r:embed="rId3"/>
          <a:stretch>
            <a:fillRect/>
          </a:stretch>
        </p:blipFill>
        <p:spPr>
          <a:xfrm>
            <a:off x="537553" y="6175017"/>
            <a:ext cx="2013624" cy="504482"/>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1DA31DAA-AF3D-4F32-9439-8E5262D64DBB}"/>
              </a:ext>
            </a:extLst>
          </p:cNvPr>
          <p:cNvPicPr>
            <a:picLocks noChangeAspect="1"/>
          </p:cNvPicPr>
          <p:nvPr userDrawn="1"/>
        </p:nvPicPr>
        <p:blipFill rotWithShape="1">
          <a:blip r:embed="rId4"/>
          <a:srcRect r="22682"/>
          <a:stretch/>
        </p:blipFill>
        <p:spPr>
          <a:xfrm>
            <a:off x="2622297" y="6164857"/>
            <a:ext cx="3016503" cy="696005"/>
          </a:xfrm>
          <a:prstGeom prst="rect">
            <a:avLst/>
          </a:prstGeom>
        </p:spPr>
      </p:pic>
    </p:spTree>
    <p:custDataLst>
      <p:tags r:id="rId1"/>
    </p:custData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5367" y="2096843"/>
            <a:ext cx="10981267" cy="1615440"/>
          </a:xfrm>
          <a:noFill/>
          <a:ln w="12700">
            <a:noFill/>
            <a:miter lim="800000"/>
            <a:headEnd/>
            <a:tailEnd/>
          </a:ln>
        </p:spPr>
        <p:txBody>
          <a:bodyPr vert="horz" wrap="square" lIns="0" tIns="0" rIns="0" bIns="0" numCol="1" anchor="b" anchorCtr="0" compatLnSpc="1">
            <a:prstTxWarp prst="textNoShape">
              <a:avLst/>
            </a:prstTxWarp>
            <a:noAutofit/>
          </a:bodyPr>
          <a:lstStyle>
            <a:lvl1pPr marL="0" indent="0" algn="l" rtl="0" eaLnBrk="0" fontAlgn="base" hangingPunct="0">
              <a:lnSpc>
                <a:spcPct val="90000"/>
              </a:lnSpc>
              <a:spcBef>
                <a:spcPts val="0"/>
              </a:spcBef>
              <a:spcAft>
                <a:spcPct val="0"/>
              </a:spcAft>
              <a:buClr>
                <a:schemeClr val="tx1"/>
              </a:buClr>
              <a:buSzPct val="100000"/>
              <a:buFont typeface="Arial" charset="0"/>
              <a:buNone/>
              <a:defRPr kumimoji="0" lang="en-US" sz="5000" b="1" i="0" u="none" strike="noStrike" kern="1500" cap="none" spc="-100" normalizeH="0" baseline="0" noProof="0" dirty="0">
                <a:ln>
                  <a:noFill/>
                </a:ln>
                <a:solidFill>
                  <a:schemeClr val="accent2"/>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a:t>
            </a:r>
            <a:br>
              <a:rPr lang="en-US"/>
            </a:br>
            <a:r>
              <a:rPr lang="en-US"/>
              <a:t>title style</a:t>
            </a:r>
          </a:p>
        </p:txBody>
      </p:sp>
      <p:sp>
        <p:nvSpPr>
          <p:cNvPr id="6" name="Text Placeholder 5"/>
          <p:cNvSpPr>
            <a:spLocks noGrp="1"/>
          </p:cNvSpPr>
          <p:nvPr>
            <p:ph type="body" sz="quarter" idx="10"/>
          </p:nvPr>
        </p:nvSpPr>
        <p:spPr>
          <a:xfrm>
            <a:off x="605367" y="3909431"/>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pic>
        <p:nvPicPr>
          <p:cNvPr id="8" name="Picture 7">
            <a:extLst>
              <a:ext uri="{FF2B5EF4-FFF2-40B4-BE49-F238E27FC236}">
                <a16:creationId xmlns:a16="http://schemas.microsoft.com/office/drawing/2014/main" id="{9EB5F0E6-1418-304D-A3B5-7877DF7DD1B2}"/>
              </a:ext>
            </a:extLst>
          </p:cNvPr>
          <p:cNvPicPr>
            <a:picLocks noChangeAspect="1"/>
          </p:cNvPicPr>
          <p:nvPr userDrawn="1"/>
        </p:nvPicPr>
        <p:blipFill>
          <a:blip r:embed="rId3"/>
          <a:stretch>
            <a:fillRect/>
          </a:stretch>
        </p:blipFill>
        <p:spPr>
          <a:xfrm>
            <a:off x="537553" y="6175017"/>
            <a:ext cx="2013624" cy="504482"/>
          </a:xfrm>
          <a:prstGeom prst="rect">
            <a:avLst/>
          </a:prstGeom>
        </p:spPr>
      </p:pic>
    </p:spTree>
    <p:custDataLst>
      <p:tags r:id="rId1"/>
    </p:custDataLst>
    <p:extLst>
      <p:ext uri="{BB962C8B-B14F-4D97-AF65-F5344CB8AC3E}">
        <p14:creationId xmlns:p14="http://schemas.microsoft.com/office/powerpoint/2010/main" val="380637403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393E8CB-0D3D-4731-9E50-5EB436EA836D}"/>
              </a:ext>
            </a:extLst>
          </p:cNvPr>
          <p:cNvSpPr>
            <a:spLocks noGrp="1"/>
          </p:cNvSpPr>
          <p:nvPr>
            <p:ph type="sldNum" sz="quarter" idx="10"/>
          </p:nvPr>
        </p:nvSpPr>
        <p:spPr/>
        <p:txBody>
          <a:bodyPr/>
          <a:lstStyle/>
          <a:p>
            <a:fld id="{AD816501-AAE5-214E-B100-00C3DC5F5E3F}" type="slidenum">
              <a:rPr lang="en-US" smtClean="0"/>
              <a:pPr/>
              <a:t>‹#›</a:t>
            </a:fld>
            <a:endParaRPr lang="en-US"/>
          </a:p>
        </p:txBody>
      </p:sp>
      <p:sp>
        <p:nvSpPr>
          <p:cNvPr id="5" name="Title 4">
            <a:extLst>
              <a:ext uri="{FF2B5EF4-FFF2-40B4-BE49-F238E27FC236}">
                <a16:creationId xmlns:a16="http://schemas.microsoft.com/office/drawing/2014/main" id="{C65330B4-3113-4E4F-A7F6-866902B83506}"/>
              </a:ext>
            </a:extLst>
          </p:cNvPr>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126200874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title, sub, RIGHT HALF bullets">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B726643-E58E-CC48-AF17-2A78BB6C30D4}"/>
              </a:ext>
            </a:extLst>
          </p:cNvPr>
          <p:cNvSpPr/>
          <p:nvPr userDrawn="1"/>
        </p:nvSpPr>
        <p:spPr bwMode="auto">
          <a:xfrm>
            <a:off x="601134"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12E188AA-0D2B-E449-A0C8-1EFBC82B9C91}"/>
              </a:ext>
            </a:extLst>
          </p:cNvPr>
          <p:cNvSpPr/>
          <p:nvPr userDrawn="1"/>
        </p:nvSpPr>
        <p:spPr bwMode="auto">
          <a:xfrm>
            <a:off x="9009671"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6" name="Rectangle 15">
            <a:extLst>
              <a:ext uri="{FF2B5EF4-FFF2-40B4-BE49-F238E27FC236}">
                <a16:creationId xmlns:a16="http://schemas.microsoft.com/office/drawing/2014/main" id="{3C5CF704-52FC-5740-8859-CC46FFF32894}"/>
              </a:ext>
            </a:extLst>
          </p:cNvPr>
          <p:cNvSpPr/>
          <p:nvPr userDrawn="1"/>
        </p:nvSpPr>
        <p:spPr bwMode="auto">
          <a:xfrm>
            <a:off x="3409073"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17" name="Rectangle 16">
            <a:extLst>
              <a:ext uri="{FF2B5EF4-FFF2-40B4-BE49-F238E27FC236}">
                <a16:creationId xmlns:a16="http://schemas.microsoft.com/office/drawing/2014/main" id="{63914D36-44F9-2F48-BE16-3B089B393692}"/>
              </a:ext>
            </a:extLst>
          </p:cNvPr>
          <p:cNvSpPr/>
          <p:nvPr userDrawn="1"/>
        </p:nvSpPr>
        <p:spPr bwMode="auto">
          <a:xfrm>
            <a:off x="6209372" y="1361789"/>
            <a:ext cx="2576963" cy="4553236"/>
          </a:xfrm>
          <a:prstGeom prst="rect">
            <a:avLst/>
          </a:prstGeom>
          <a:solidFill>
            <a:schemeClr val="bg2"/>
          </a:solidFill>
          <a:ln w="12700" cap="flat" cmpd="sng" algn="ctr">
            <a:noFill/>
            <a:prstDash val="solid"/>
            <a:round/>
            <a:headEnd type="none" w="med" len="med"/>
            <a:tailEnd type="none" w="med" len="med"/>
          </a:ln>
          <a:effectLst/>
        </p:spPr>
        <p:txBody>
          <a:bodyPr vert="horz" wrap="square" lIns="76200" tIns="38100" rIns="76200" bIns="38100" numCol="1" rtlCol="0" anchor="ctr" anchorCtr="0" compatLnSpc="1">
            <a:prstTxWarp prst="textNoShape">
              <a:avLst/>
            </a:prstTxWarp>
          </a:bodyPr>
          <a:lstStyle/>
          <a:p>
            <a:pPr marL="0" marR="0" indent="0" algn="ctr" defTabSz="761970" rtl="0" eaLnBrk="1" fontAlgn="base" latinLnBrk="0" hangingPunct="1">
              <a:lnSpc>
                <a:spcPct val="100000"/>
              </a:lnSpc>
              <a:spcBef>
                <a:spcPct val="0"/>
              </a:spcBef>
              <a:spcAft>
                <a:spcPct val="0"/>
              </a:spcAft>
              <a:buClrTx/>
              <a:buSzTx/>
              <a:buFontTx/>
              <a:buNone/>
              <a:tabLst/>
            </a:pPr>
            <a:endParaRPr kumimoji="0" lang="en-US" sz="2667" b="0" i="0" u="none" strike="noStrike" cap="none" normalizeH="0" baseline="0" err="1">
              <a:ln>
                <a:noFill/>
              </a:ln>
              <a:solidFill>
                <a:srgbClr val="D8D8D8"/>
              </a:solidFill>
              <a:effectLst/>
              <a:latin typeface="Arial" panose="020B0604020202020204" pitchFamily="34" charset="0"/>
              <a:ea typeface="ヒラギノ角ゴ ProN W3" pitchFamily="-110" charset="-128"/>
              <a:cs typeface="ヒラギノ角ゴ ProN W3" pitchFamily="-110" charset="-128"/>
              <a:sym typeface="Arial" pitchFamily="-110" charset="0"/>
            </a:endParaRPr>
          </a:p>
        </p:txBody>
      </p:sp>
      <p:sp>
        <p:nvSpPr>
          <p:cNvPr id="27" name="Text Placeholder 2">
            <a:extLst>
              <a:ext uri="{FF2B5EF4-FFF2-40B4-BE49-F238E27FC236}">
                <a16:creationId xmlns:a16="http://schemas.microsoft.com/office/drawing/2014/main" id="{D3DE7820-60D0-2A47-98FB-E1D6F0ECB6D9}"/>
              </a:ext>
            </a:extLst>
          </p:cNvPr>
          <p:cNvSpPr>
            <a:spLocks noGrp="1"/>
          </p:cNvSpPr>
          <p:nvPr>
            <p:ph type="body" sz="quarter" idx="18"/>
          </p:nvPr>
        </p:nvSpPr>
        <p:spPr>
          <a:xfrm>
            <a:off x="744803"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28" name="Text Placeholder 2">
            <a:extLst>
              <a:ext uri="{FF2B5EF4-FFF2-40B4-BE49-F238E27FC236}">
                <a16:creationId xmlns:a16="http://schemas.microsoft.com/office/drawing/2014/main" id="{46258EAD-CB9B-C745-A692-276ADD6A527E}"/>
              </a:ext>
            </a:extLst>
          </p:cNvPr>
          <p:cNvSpPr>
            <a:spLocks noGrp="1"/>
          </p:cNvSpPr>
          <p:nvPr>
            <p:ph type="body" sz="quarter" idx="19"/>
          </p:nvPr>
        </p:nvSpPr>
        <p:spPr>
          <a:xfrm>
            <a:off x="3632382"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0" name="Text Placeholder 2">
            <a:extLst>
              <a:ext uri="{FF2B5EF4-FFF2-40B4-BE49-F238E27FC236}">
                <a16:creationId xmlns:a16="http://schemas.microsoft.com/office/drawing/2014/main" id="{8F6C0358-B85F-6E44-A9CD-2F332E6CD4B9}"/>
              </a:ext>
            </a:extLst>
          </p:cNvPr>
          <p:cNvSpPr>
            <a:spLocks noGrp="1"/>
          </p:cNvSpPr>
          <p:nvPr>
            <p:ph type="body" sz="quarter" idx="20"/>
          </p:nvPr>
        </p:nvSpPr>
        <p:spPr>
          <a:xfrm>
            <a:off x="6399645"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3" name="Text Placeholder 4">
            <a:extLst>
              <a:ext uri="{FF2B5EF4-FFF2-40B4-BE49-F238E27FC236}">
                <a16:creationId xmlns:a16="http://schemas.microsoft.com/office/drawing/2014/main" id="{7E4F1039-CF58-6A43-BB44-5674AA4F98B6}"/>
              </a:ext>
            </a:extLst>
          </p:cNvPr>
          <p:cNvSpPr>
            <a:spLocks noGrp="1"/>
          </p:cNvSpPr>
          <p:nvPr>
            <p:ph type="body" sz="quarter" idx="21"/>
          </p:nvPr>
        </p:nvSpPr>
        <p:spPr>
          <a:xfrm>
            <a:off x="804162" y="2141550"/>
            <a:ext cx="2170907" cy="2678906"/>
          </a:xfrm>
        </p:spPr>
        <p:txBody>
          <a:bodyPr/>
          <a:lstStyle>
            <a:lvl1pPr marL="0" indent="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4" name="Text Placeholder 4">
            <a:extLst>
              <a:ext uri="{FF2B5EF4-FFF2-40B4-BE49-F238E27FC236}">
                <a16:creationId xmlns:a16="http://schemas.microsoft.com/office/drawing/2014/main" id="{F69411A7-265F-C24E-8A73-1D09829D496C}"/>
              </a:ext>
            </a:extLst>
          </p:cNvPr>
          <p:cNvSpPr>
            <a:spLocks noGrp="1"/>
          </p:cNvSpPr>
          <p:nvPr>
            <p:ph type="body" sz="quarter" idx="22"/>
          </p:nvPr>
        </p:nvSpPr>
        <p:spPr>
          <a:xfrm>
            <a:off x="3639662"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5" name="Text Placeholder 4">
            <a:extLst>
              <a:ext uri="{FF2B5EF4-FFF2-40B4-BE49-F238E27FC236}">
                <a16:creationId xmlns:a16="http://schemas.microsoft.com/office/drawing/2014/main" id="{4D589452-3E57-D440-9FB0-6E4868DB139E}"/>
              </a:ext>
            </a:extLst>
          </p:cNvPr>
          <p:cNvSpPr>
            <a:spLocks noGrp="1"/>
          </p:cNvSpPr>
          <p:nvPr>
            <p:ph type="body" sz="quarter" idx="23"/>
          </p:nvPr>
        </p:nvSpPr>
        <p:spPr>
          <a:xfrm>
            <a:off x="6393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6" name="Text Placeholder 4">
            <a:extLst>
              <a:ext uri="{FF2B5EF4-FFF2-40B4-BE49-F238E27FC236}">
                <a16:creationId xmlns:a16="http://schemas.microsoft.com/office/drawing/2014/main" id="{B4D1912F-14CA-384D-A430-5E9D99E3206C}"/>
              </a:ext>
            </a:extLst>
          </p:cNvPr>
          <p:cNvSpPr>
            <a:spLocks noGrp="1"/>
          </p:cNvSpPr>
          <p:nvPr>
            <p:ph type="body" sz="quarter" idx="24"/>
          </p:nvPr>
        </p:nvSpPr>
        <p:spPr>
          <a:xfrm>
            <a:off x="9187557" y="2152334"/>
            <a:ext cx="2170907" cy="2678906"/>
          </a:xfrm>
        </p:spPr>
        <p:txBody>
          <a:bodyPr/>
          <a:lstStyle>
            <a:lvl1pPr marL="0" indent="0" defTabSz="761970">
              <a:buNone/>
              <a:defRPr sz="1500">
                <a:solidFill>
                  <a:schemeClr val="tx2"/>
                </a:solidFill>
              </a:defRPr>
            </a:lvl1pPr>
            <a:lvl2pPr>
              <a:defRPr sz="1500"/>
            </a:lvl2pPr>
            <a:lvl3pPr>
              <a:defRPr sz="1500"/>
            </a:lvl3pPr>
            <a:lvl4pPr>
              <a:defRPr sz="1500"/>
            </a:lvl4pPr>
            <a:lvl5pPr>
              <a:defRPr sz="1500"/>
            </a:lvl5pPr>
          </a:lstStyle>
          <a:p>
            <a:pPr lvl="0"/>
            <a:r>
              <a:rPr lang="en-US"/>
              <a:t>Click to edit Master text styles</a:t>
            </a:r>
          </a:p>
        </p:txBody>
      </p:sp>
      <p:sp>
        <p:nvSpPr>
          <p:cNvPr id="37" name="Text Placeholder 2">
            <a:extLst>
              <a:ext uri="{FF2B5EF4-FFF2-40B4-BE49-F238E27FC236}">
                <a16:creationId xmlns:a16="http://schemas.microsoft.com/office/drawing/2014/main" id="{57F6A302-A023-0448-9894-EF9B860FE511}"/>
              </a:ext>
            </a:extLst>
          </p:cNvPr>
          <p:cNvSpPr>
            <a:spLocks noGrp="1"/>
          </p:cNvSpPr>
          <p:nvPr>
            <p:ph type="body" sz="quarter" idx="25"/>
          </p:nvPr>
        </p:nvSpPr>
        <p:spPr>
          <a:xfrm>
            <a:off x="9187557" y="1558396"/>
            <a:ext cx="2169583" cy="404813"/>
          </a:xfrm>
        </p:spPr>
        <p:txBody>
          <a:bodyPr/>
          <a:lstStyle>
            <a:lvl1pPr marL="0" indent="0">
              <a:buNone/>
              <a:defRPr sz="2000" b="1">
                <a:solidFill>
                  <a:schemeClr val="tx2"/>
                </a:solidFill>
                <a:latin typeface="Arial" panose="020B0604020202020204" pitchFamily="34" charset="0"/>
              </a:defRPr>
            </a:lvl1pPr>
            <a:lvl2pPr>
              <a:defRPr sz="2000"/>
            </a:lvl2pPr>
            <a:lvl3pPr>
              <a:defRPr sz="2000"/>
            </a:lvl3pPr>
            <a:lvl4pPr>
              <a:defRPr sz="2000"/>
            </a:lvl4pPr>
            <a:lvl5pPr>
              <a:defRPr sz="2000"/>
            </a:lvl5pPr>
          </a:lstStyle>
          <a:p>
            <a:pPr lvl="0"/>
            <a:r>
              <a:rPr lang="en-US"/>
              <a:t>Click to edit Master</a:t>
            </a:r>
          </a:p>
        </p:txBody>
      </p:sp>
      <p:sp>
        <p:nvSpPr>
          <p:cNvPr id="3" name="Title 2">
            <a:extLst>
              <a:ext uri="{FF2B5EF4-FFF2-40B4-BE49-F238E27FC236}">
                <a16:creationId xmlns:a16="http://schemas.microsoft.com/office/drawing/2014/main" id="{D0EEDA15-9DED-45D1-8C97-C9BC6403461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3046D6-1565-4456-B2F4-E8212E5DDAB8}"/>
              </a:ext>
            </a:extLst>
          </p:cNvPr>
          <p:cNvSpPr>
            <a:spLocks noGrp="1"/>
          </p:cNvSpPr>
          <p:nvPr>
            <p:ph type="sldNum" sz="quarter" idx="2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409755974"/>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section title gray">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section title, sub gray">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tx2"/>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9"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0" cap="none" spc="0" normalizeH="0" baseline="0" noProof="0">
                <a:ln>
                  <a:noFill/>
                </a:ln>
                <a:solidFill>
                  <a:schemeClr val="tx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section title red">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37C8E1B-F248-4942-BD37-363EAF708817}"/>
              </a:ext>
            </a:extLst>
          </p:cNvPr>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4274079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section title, sub red">
    <p:bg>
      <p:bgPr>
        <a:solidFill>
          <a:schemeClr val="accent1"/>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section title blue">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section title, sub blue">
    <p:bg>
      <p:bgPr>
        <a:solidFill>
          <a:schemeClr val="accent5"/>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section title magenta">
    <p:bg>
      <p:bgPr>
        <a:solidFill>
          <a:schemeClr val="accent3"/>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section title, sub magenta">
    <p:bg>
      <p:bgPr>
        <a:solidFill>
          <a:schemeClr val="accent6"/>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1_section title, sub magenta">
    <p:bg>
      <p:bgPr>
        <a:solidFill>
          <a:schemeClr val="accent4">
            <a:lumMod val="75000"/>
          </a:schemeClr>
        </a:solidFill>
        <a:effectLst/>
      </p:bgPr>
    </p:bg>
    <p:spTree>
      <p:nvGrpSpPr>
        <p:cNvPr id="1" name=""/>
        <p:cNvGrpSpPr/>
        <p:nvPr/>
      </p:nvGrpSpPr>
      <p:grpSpPr>
        <a:xfrm>
          <a:off x="0" y="0"/>
          <a:ext cx="0" cy="0"/>
          <a:chOff x="0" y="0"/>
          <a:chExt cx="0" cy="0"/>
        </a:xfrm>
      </p:grpSpPr>
      <p:sp>
        <p:nvSpPr>
          <p:cNvPr id="8" name="Text Placeholder 5"/>
          <p:cNvSpPr>
            <a:spLocks noGrp="1"/>
          </p:cNvSpPr>
          <p:nvPr>
            <p:ph type="body" sz="quarter" idx="10"/>
          </p:nvPr>
        </p:nvSpPr>
        <p:spPr>
          <a:xfrm>
            <a:off x="605367" y="3927110"/>
            <a:ext cx="10981267" cy="1481138"/>
          </a:xfrm>
        </p:spPr>
        <p:txBody>
          <a:bodyPr/>
          <a:lstStyle>
            <a:lvl1pPr marL="0" indent="0">
              <a:spcBef>
                <a:spcPts val="0"/>
              </a:spcBef>
              <a:buNone/>
              <a:defRPr sz="250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Edit Master text styles</a:t>
            </a:r>
          </a:p>
        </p:txBody>
      </p:sp>
      <p:sp>
        <p:nvSpPr>
          <p:cNvPr id="5" name="Title 1"/>
          <p:cNvSpPr>
            <a:spLocks noGrp="1"/>
          </p:cNvSpPr>
          <p:nvPr>
            <p:ph type="title"/>
          </p:nvPr>
        </p:nvSpPr>
        <p:spPr>
          <a:xfrm>
            <a:off x="605367" y="1532966"/>
            <a:ext cx="10981267" cy="2063311"/>
          </a:xfrm>
          <a:noFill/>
          <a:ln w="12700">
            <a:noFill/>
            <a:miter lim="800000"/>
            <a:headEnd/>
            <a:tailEnd/>
          </a:ln>
        </p:spPr>
        <p:txBody>
          <a:bodyPr vert="horz" wrap="square" lIns="0" tIns="0" rIns="0" bIns="0" numCol="1" anchor="b" anchorCtr="0" compatLnSpc="1">
            <a:prstTxWarp prst="textNoShape">
              <a:avLst/>
            </a:prstTxWarp>
            <a:noAutofit/>
          </a:bodyPr>
          <a:lstStyle>
            <a:lvl1pPr marL="0" marR="0" indent="0" algn="l" defTabSz="640080" rtl="0" eaLnBrk="1" fontAlgn="auto" latinLnBrk="0" hangingPunct="1">
              <a:lnSpc>
                <a:spcPct val="90000"/>
              </a:lnSpc>
              <a:spcBef>
                <a:spcPts val="0"/>
              </a:spcBef>
              <a:spcAft>
                <a:spcPts val="0"/>
              </a:spcAft>
              <a:buClrTx/>
              <a:buSzTx/>
              <a:buFontTx/>
              <a:buNone/>
              <a:tabLst/>
              <a:defRPr kumimoji="0" lang="en-US" sz="5000" b="1" i="0" u="none" strike="noStrike" kern="1500" cap="none" spc="-100" normalizeH="0" baseline="0" noProof="0">
                <a:ln>
                  <a:noFill/>
                </a:ln>
                <a:solidFill>
                  <a:schemeClr val="bg1"/>
                </a:solidFill>
                <a:effectLst/>
                <a:uLnTx/>
                <a:uFillTx/>
                <a:latin typeface="+mj-lt"/>
                <a:ea typeface="Arial" charset="0"/>
                <a:cs typeface="Arial" charset="0"/>
                <a:sym typeface="Arial" pitchFamily="-65" charset="0"/>
              </a:defRPr>
            </a:lvl1pPr>
          </a:lstStyle>
          <a:p>
            <a:pPr marL="0" marR="0" lvl="0" indent="0" algn="l" defTabSz="640080" rtl="0" eaLnBrk="1" fontAlgn="auto" latinLnBrk="0" hangingPunct="1">
              <a:lnSpc>
                <a:spcPct val="100000"/>
              </a:lnSpc>
              <a:spcBef>
                <a:spcPts val="0"/>
              </a:spcBef>
              <a:spcAft>
                <a:spcPts val="0"/>
              </a:spcAft>
              <a:buClrTx/>
              <a:buSzTx/>
              <a:buFontTx/>
              <a:buNone/>
              <a:tabLst/>
              <a:defRPr/>
            </a:pPr>
            <a:r>
              <a:rPr lang="en-US"/>
              <a:t>Click to edit Master title style</a:t>
            </a:r>
          </a:p>
        </p:txBody>
      </p:sp>
    </p:spTree>
    <p:custDataLst>
      <p:tags r:id="rId1"/>
    </p:custDataLst>
    <p:extLst>
      <p:ext uri="{BB962C8B-B14F-4D97-AF65-F5344CB8AC3E}">
        <p14:creationId xmlns:p14="http://schemas.microsoft.com/office/powerpoint/2010/main" val="186810453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graphic">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ACCF9F-8C09-4CF5-898D-112226216355}"/>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FB6C2ECB-A4FE-4288-8FCC-BBE730F1B396}"/>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5" name="Content Placeholder 4">
            <a:extLst>
              <a:ext uri="{FF2B5EF4-FFF2-40B4-BE49-F238E27FC236}">
                <a16:creationId xmlns:a16="http://schemas.microsoft.com/office/drawing/2014/main" id="{AE7F6632-A536-4E61-832D-097A4041BD38}"/>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ub, graphic">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2" name="Title 1">
            <a:extLst>
              <a:ext uri="{FF2B5EF4-FFF2-40B4-BE49-F238E27FC236}">
                <a16:creationId xmlns:a16="http://schemas.microsoft.com/office/drawing/2014/main" id="{94550AF9-85EE-431B-BD54-F1FC8C6D421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160B6D8-A902-42D8-AB46-12D035F9250E}"/>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023ADA1-AE77-4E30-9860-A25034135C4F}"/>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ub, multi image">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Picture Placeholder 3">
            <a:extLst>
              <a:ext uri="{FF2B5EF4-FFF2-40B4-BE49-F238E27FC236}">
                <a16:creationId xmlns:a16="http://schemas.microsoft.com/office/drawing/2014/main" id="{01EC1A14-743D-4EE0-A878-60807D3B445F}"/>
              </a:ext>
            </a:extLst>
          </p:cNvPr>
          <p:cNvSpPr>
            <a:spLocks noGrp="1"/>
          </p:cNvSpPr>
          <p:nvPr>
            <p:ph type="pic" sz="quarter" idx="18"/>
          </p:nvPr>
        </p:nvSpPr>
        <p:spPr>
          <a:xfrm>
            <a:off x="609600" y="1948212"/>
            <a:ext cx="2614268" cy="1758961"/>
          </a:xfrm>
        </p:spPr>
        <p:txBody>
          <a:bodyPr/>
          <a:lstStyle>
            <a:lvl1pPr marL="0" indent="0">
              <a:buNone/>
              <a:defRPr>
                <a:solidFill>
                  <a:schemeClr val="tx2"/>
                </a:solidFill>
              </a:defRPr>
            </a:lvl1pPr>
          </a:lstStyle>
          <a:p>
            <a:endParaRPr lang="en-US"/>
          </a:p>
        </p:txBody>
      </p:sp>
      <p:sp>
        <p:nvSpPr>
          <p:cNvPr id="16" name="Picture Placeholder 3">
            <a:extLst>
              <a:ext uri="{FF2B5EF4-FFF2-40B4-BE49-F238E27FC236}">
                <a16:creationId xmlns:a16="http://schemas.microsoft.com/office/drawing/2014/main" id="{38524962-5303-462F-AFF4-6DD4D159CBD1}"/>
              </a:ext>
            </a:extLst>
          </p:cNvPr>
          <p:cNvSpPr>
            <a:spLocks noGrp="1"/>
          </p:cNvSpPr>
          <p:nvPr>
            <p:ph type="pic" sz="quarter" idx="19"/>
          </p:nvPr>
        </p:nvSpPr>
        <p:spPr>
          <a:xfrm>
            <a:off x="3391237" y="1945660"/>
            <a:ext cx="2614268" cy="1758961"/>
          </a:xfrm>
        </p:spPr>
        <p:txBody>
          <a:bodyPr/>
          <a:lstStyle>
            <a:lvl1pPr marL="0" indent="0">
              <a:buNone/>
              <a:defRPr>
                <a:solidFill>
                  <a:schemeClr val="tx2"/>
                </a:solidFill>
              </a:defRPr>
            </a:lvl1pPr>
          </a:lstStyle>
          <a:p>
            <a:endParaRPr lang="en-US"/>
          </a:p>
        </p:txBody>
      </p:sp>
      <p:sp>
        <p:nvSpPr>
          <p:cNvPr id="17" name="Picture Placeholder 3">
            <a:extLst>
              <a:ext uri="{FF2B5EF4-FFF2-40B4-BE49-F238E27FC236}">
                <a16:creationId xmlns:a16="http://schemas.microsoft.com/office/drawing/2014/main" id="{A29742B1-CD48-4F91-AFDF-D371A06C7ABB}"/>
              </a:ext>
            </a:extLst>
          </p:cNvPr>
          <p:cNvSpPr>
            <a:spLocks noGrp="1"/>
          </p:cNvSpPr>
          <p:nvPr>
            <p:ph type="pic" sz="quarter" idx="20"/>
          </p:nvPr>
        </p:nvSpPr>
        <p:spPr>
          <a:xfrm>
            <a:off x="6172874" y="1952040"/>
            <a:ext cx="2614268" cy="1758961"/>
          </a:xfrm>
        </p:spPr>
        <p:txBody>
          <a:bodyPr/>
          <a:lstStyle>
            <a:lvl1pPr marL="0" indent="0">
              <a:buNone/>
              <a:defRPr>
                <a:solidFill>
                  <a:schemeClr val="tx2"/>
                </a:solidFill>
              </a:defRPr>
            </a:lvl1pPr>
          </a:lstStyle>
          <a:p>
            <a:endParaRPr lang="en-US"/>
          </a:p>
        </p:txBody>
      </p:sp>
      <p:sp>
        <p:nvSpPr>
          <p:cNvPr id="19" name="Picture Placeholder 3">
            <a:extLst>
              <a:ext uri="{FF2B5EF4-FFF2-40B4-BE49-F238E27FC236}">
                <a16:creationId xmlns:a16="http://schemas.microsoft.com/office/drawing/2014/main" id="{147CD88C-B619-41B1-A824-C7444ACE32F3}"/>
              </a:ext>
            </a:extLst>
          </p:cNvPr>
          <p:cNvSpPr>
            <a:spLocks noGrp="1"/>
          </p:cNvSpPr>
          <p:nvPr>
            <p:ph type="pic" sz="quarter" idx="21"/>
          </p:nvPr>
        </p:nvSpPr>
        <p:spPr>
          <a:xfrm>
            <a:off x="8954510" y="1961445"/>
            <a:ext cx="2614268" cy="1758961"/>
          </a:xfrm>
        </p:spPr>
        <p:txBody>
          <a:bodyPr/>
          <a:lstStyle>
            <a:lvl1pPr marL="0" indent="0">
              <a:buNone/>
              <a:defRPr>
                <a:solidFill>
                  <a:schemeClr val="tx2"/>
                </a:solidFill>
              </a:defRPr>
            </a:lvl1pPr>
          </a:lstStyle>
          <a:p>
            <a:endParaRPr lang="en-US"/>
          </a:p>
        </p:txBody>
      </p:sp>
      <p:sp>
        <p:nvSpPr>
          <p:cNvPr id="24" name="Picture Placeholder 3">
            <a:extLst>
              <a:ext uri="{FF2B5EF4-FFF2-40B4-BE49-F238E27FC236}">
                <a16:creationId xmlns:a16="http://schemas.microsoft.com/office/drawing/2014/main" id="{62F96FA4-7CD5-434D-A000-4FC32EC33929}"/>
              </a:ext>
            </a:extLst>
          </p:cNvPr>
          <p:cNvSpPr>
            <a:spLocks noGrp="1"/>
          </p:cNvSpPr>
          <p:nvPr>
            <p:ph type="pic" sz="quarter" idx="22"/>
          </p:nvPr>
        </p:nvSpPr>
        <p:spPr>
          <a:xfrm>
            <a:off x="609600" y="3891865"/>
            <a:ext cx="2614268" cy="1758961"/>
          </a:xfrm>
        </p:spPr>
        <p:txBody>
          <a:bodyPr/>
          <a:lstStyle>
            <a:lvl1pPr marL="0" indent="0">
              <a:buNone/>
              <a:defRPr>
                <a:solidFill>
                  <a:schemeClr val="tx2"/>
                </a:solidFill>
              </a:defRPr>
            </a:lvl1pPr>
          </a:lstStyle>
          <a:p>
            <a:endParaRPr lang="en-US"/>
          </a:p>
        </p:txBody>
      </p:sp>
      <p:sp>
        <p:nvSpPr>
          <p:cNvPr id="25" name="Picture Placeholder 3">
            <a:extLst>
              <a:ext uri="{FF2B5EF4-FFF2-40B4-BE49-F238E27FC236}">
                <a16:creationId xmlns:a16="http://schemas.microsoft.com/office/drawing/2014/main" id="{BBEE7ABE-77AD-4A40-ADED-D83B23F64A8C}"/>
              </a:ext>
            </a:extLst>
          </p:cNvPr>
          <p:cNvSpPr>
            <a:spLocks noGrp="1"/>
          </p:cNvSpPr>
          <p:nvPr>
            <p:ph type="pic" sz="quarter" idx="23"/>
          </p:nvPr>
        </p:nvSpPr>
        <p:spPr>
          <a:xfrm>
            <a:off x="3391237" y="3889313"/>
            <a:ext cx="2614268" cy="1758961"/>
          </a:xfrm>
        </p:spPr>
        <p:txBody>
          <a:bodyPr/>
          <a:lstStyle>
            <a:lvl1pPr marL="0" indent="0">
              <a:buNone/>
              <a:defRPr>
                <a:solidFill>
                  <a:schemeClr val="tx2"/>
                </a:solidFill>
              </a:defRPr>
            </a:lvl1pPr>
          </a:lstStyle>
          <a:p>
            <a:endParaRPr lang="en-US"/>
          </a:p>
        </p:txBody>
      </p:sp>
      <p:sp>
        <p:nvSpPr>
          <p:cNvPr id="26" name="Picture Placeholder 3">
            <a:extLst>
              <a:ext uri="{FF2B5EF4-FFF2-40B4-BE49-F238E27FC236}">
                <a16:creationId xmlns:a16="http://schemas.microsoft.com/office/drawing/2014/main" id="{370C06F7-5603-41E6-8BD9-06EDA6C60220}"/>
              </a:ext>
            </a:extLst>
          </p:cNvPr>
          <p:cNvSpPr>
            <a:spLocks noGrp="1"/>
          </p:cNvSpPr>
          <p:nvPr>
            <p:ph type="pic" sz="quarter" idx="26"/>
          </p:nvPr>
        </p:nvSpPr>
        <p:spPr>
          <a:xfrm>
            <a:off x="6172874" y="3895693"/>
            <a:ext cx="2614268" cy="1758961"/>
          </a:xfrm>
        </p:spPr>
        <p:txBody>
          <a:bodyPr/>
          <a:lstStyle>
            <a:lvl1pPr marL="0" indent="0">
              <a:buNone/>
              <a:defRPr>
                <a:solidFill>
                  <a:schemeClr val="tx2"/>
                </a:solidFill>
              </a:defRPr>
            </a:lvl1pPr>
          </a:lstStyle>
          <a:p>
            <a:endParaRPr lang="en-US"/>
          </a:p>
        </p:txBody>
      </p:sp>
      <p:sp>
        <p:nvSpPr>
          <p:cNvPr id="27" name="Picture Placeholder 3">
            <a:extLst>
              <a:ext uri="{FF2B5EF4-FFF2-40B4-BE49-F238E27FC236}">
                <a16:creationId xmlns:a16="http://schemas.microsoft.com/office/drawing/2014/main" id="{A2C71AB9-038D-4843-9665-137E2D47BE47}"/>
              </a:ext>
            </a:extLst>
          </p:cNvPr>
          <p:cNvSpPr>
            <a:spLocks noGrp="1"/>
          </p:cNvSpPr>
          <p:nvPr>
            <p:ph type="pic" sz="quarter" idx="27"/>
          </p:nvPr>
        </p:nvSpPr>
        <p:spPr>
          <a:xfrm>
            <a:off x="8954510" y="3905098"/>
            <a:ext cx="2614268" cy="1758961"/>
          </a:xfrm>
        </p:spPr>
        <p:txBody>
          <a:bodyPr/>
          <a:lstStyle>
            <a:lvl1pPr marL="0" indent="0">
              <a:buNone/>
              <a:defRPr>
                <a:solidFill>
                  <a:schemeClr val="tx2"/>
                </a:solidFill>
              </a:defRPr>
            </a:lvl1pPr>
          </a:lstStyle>
          <a:p>
            <a:endParaRPr lang="en-US"/>
          </a:p>
        </p:txBody>
      </p:sp>
      <p:sp>
        <p:nvSpPr>
          <p:cNvPr id="2" name="Title 1">
            <a:extLst>
              <a:ext uri="{FF2B5EF4-FFF2-40B4-BE49-F238E27FC236}">
                <a16:creationId xmlns:a16="http://schemas.microsoft.com/office/drawing/2014/main" id="{D5FCFA94-6B37-49F1-850E-3358476DEEA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1D20CB62-9910-41B7-AE83-DF549EE6D6E4}"/>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157097749"/>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9732-053F-4710-A1A5-3FB81948AE5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3C15143D-07D7-4953-9034-85742E3783E2}"/>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A7341B4C-7F27-49E4-ABF9-B6FED1C3E54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5744966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ub, bullets">
    <p:spTree>
      <p:nvGrpSpPr>
        <p:cNvPr id="1" name=""/>
        <p:cNvGrpSpPr/>
        <p:nvPr/>
      </p:nvGrpSpPr>
      <p:grpSpPr>
        <a:xfrm>
          <a:off x="0" y="0"/>
          <a:ext cx="0" cy="0"/>
          <a:chOff x="0" y="0"/>
          <a:chExt cx="0" cy="0"/>
        </a:xfrm>
      </p:grpSpPr>
      <p:sp>
        <p:nvSpPr>
          <p:cNvPr id="7"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83C15858-F7D2-448E-AC37-B9D644F6BD09}"/>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53B689D7-D8FA-4F51-9AA0-F53B86123D83}"/>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A08C8B9-19E9-48BB-B9CB-00227891D9C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9" name="Content Placeholder 4">
            <a:extLst>
              <a:ext uri="{FF2B5EF4-FFF2-40B4-BE49-F238E27FC236}">
                <a16:creationId xmlns:a16="http://schemas.microsoft.com/office/drawing/2014/main" id="{DDC31D03-1592-4FFD-A8B8-E8D0941E316B}"/>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ub, header, bullets">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90428"/>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10000"/>
              </a:lnSpc>
              <a:spcBef>
                <a:spcPts val="0"/>
              </a:spcBef>
              <a:spcAft>
                <a:spcPct val="0"/>
              </a:spcAft>
              <a:buClr>
                <a:schemeClr val="tx1"/>
              </a:buClr>
              <a:buSzPct val="100000"/>
              <a:buFont typeface="Arial" pitchFamily="-65" charset="0"/>
              <a:buNone/>
              <a:defRPr lang="en-US" sz="2500" b="1" dirty="0" smtClean="0">
                <a:solidFill>
                  <a:schemeClr val="tx1"/>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7" name="Text Placeholder 4"/>
          <p:cNvSpPr>
            <a:spLocks noGrp="1"/>
          </p:cNvSpPr>
          <p:nvPr>
            <p:ph type="body" sz="quarter" idx="10"/>
          </p:nvPr>
        </p:nvSpPr>
        <p:spPr>
          <a:xfrm>
            <a:off x="609600" y="868681"/>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7AF03CF5-4739-4CC7-AEE2-0B9F7454F43F}"/>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017F2A2F-0AA0-4515-934D-5D4BC9381F8D}"/>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A0E1354D-3E5E-4E4A-9CA0-60C3AEE5C72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1520DDBA-6507-43D9-B5D6-89F38C956D57}"/>
              </a:ext>
            </a:extLst>
          </p:cNvPr>
          <p:cNvSpPr>
            <a:spLocks noGrp="1"/>
          </p:cNvSpPr>
          <p:nvPr>
            <p:ph sz="quarter" idx="22"/>
          </p:nvPr>
        </p:nvSpPr>
        <p:spPr>
          <a:xfrm>
            <a:off x="609600" y="2266122"/>
            <a:ext cx="10972800" cy="36532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ub, chart info">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713178"/>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lgn="l" rtl="0" eaLnBrk="0" fontAlgn="base" hangingPunct="0">
              <a:lnSpc>
                <a:spcPct val="100000"/>
              </a:lnSpc>
              <a:spcBef>
                <a:spcPts val="0"/>
              </a:spcBef>
              <a:spcAft>
                <a:spcPct val="0"/>
              </a:spcAft>
              <a:buClr>
                <a:schemeClr val="tx1"/>
              </a:buClr>
              <a:buSzPct val="100000"/>
              <a:buFont typeface="Arial" pitchFamily="-65" charset="0"/>
              <a:buNone/>
              <a:defRPr lang="en-US" sz="2000" dirty="0" smtClean="0">
                <a:solidFill>
                  <a:schemeClr val="tx2"/>
                </a:solidFill>
                <a:latin typeface="+mn-lt"/>
                <a:ea typeface="Arial Unicode MS" pitchFamily="-65" charset="0"/>
                <a:cs typeface="Arial Unicode MS" pitchFamily="-65" charset="0"/>
                <a:sym typeface="Arial" pitchFamily="-65" charset="0"/>
              </a:defRPr>
            </a:lvl1pPr>
            <a:lvl2pPr algn="l" rtl="0" eaLnBrk="0" fontAlgn="base" hangingPunct="0">
              <a:lnSpc>
                <a:spcPct val="110000"/>
              </a:lnSpc>
              <a:spcBef>
                <a:spcPts val="0"/>
              </a:spcBef>
              <a:spcAft>
                <a:spcPct val="0"/>
              </a:spcAft>
              <a:buClr>
                <a:schemeClr val="tx1"/>
              </a:buClr>
              <a:buSzPct val="100000"/>
              <a:buFont typeface="Arial" pitchFamily="-65" charset="0"/>
              <a:defRPr lang="en-US" sz="2000" dirty="0" smtClean="0">
                <a:solidFill>
                  <a:schemeClr val="tx1"/>
                </a:solidFill>
                <a:latin typeface="+mn-lt"/>
                <a:ea typeface="Arial Unicode MS" pitchFamily="-65" charset="0"/>
                <a:cs typeface="Arial Unicode MS" pitchFamily="-65" charset="0"/>
                <a:sym typeface="Arial" pitchFamily="-65" charset="0"/>
              </a:defRPr>
            </a:lvl2pPr>
            <a:lvl3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3pPr>
            <a:lvl4pPr algn="l" rtl="0" eaLnBrk="0" fontAlgn="base" hangingPunct="0">
              <a:lnSpc>
                <a:spcPct val="110000"/>
              </a:lnSpc>
              <a:spcBef>
                <a:spcPts val="0"/>
              </a:spcBef>
              <a:spcAft>
                <a:spcPct val="0"/>
              </a:spcAft>
              <a:buClr>
                <a:schemeClr val="tx1"/>
              </a:buClr>
              <a:buSzPct val="100000"/>
              <a:buFont typeface="Arial" pitchFamily="-65" charset="0"/>
              <a:defRPr lang="en-US" sz="1800" dirty="0" smtClean="0">
                <a:solidFill>
                  <a:schemeClr val="tx1"/>
                </a:solidFill>
                <a:latin typeface="+mn-lt"/>
                <a:ea typeface="Arial Unicode MS" pitchFamily="-65" charset="0"/>
                <a:cs typeface="Arial Unicode MS" pitchFamily="-65" charset="0"/>
                <a:sym typeface="Arial" pitchFamily="-65" charset="0"/>
              </a:defRPr>
            </a:lvl4pPr>
            <a:lvl5pPr algn="l" rtl="0" eaLnBrk="0" fontAlgn="base" hangingPunct="0">
              <a:lnSpc>
                <a:spcPct val="110000"/>
              </a:lnSpc>
              <a:spcBef>
                <a:spcPts val="0"/>
              </a:spcBef>
              <a:spcAft>
                <a:spcPct val="0"/>
              </a:spcAft>
              <a:buClr>
                <a:schemeClr val="tx1"/>
              </a:buClr>
              <a:buSzPct val="100000"/>
              <a:buFont typeface="Arial" pitchFamily="-65" charset="0"/>
              <a:defRPr lang="en-US" sz="1800" dirty="0">
                <a:solidFill>
                  <a:schemeClr val="tx1"/>
                </a:solidFill>
                <a:latin typeface="+mn-lt"/>
                <a:ea typeface="Arial Unicode MS" pitchFamily="-65" charset="0"/>
                <a:cs typeface="Arial Unicode MS" pitchFamily="-65" charset="0"/>
                <a:sym typeface="Arial" pitchFamily="-65" charset="0"/>
              </a:defRPr>
            </a:lvl5pPr>
          </a:lstStyle>
          <a:p>
            <a:pPr lvl="0"/>
            <a:r>
              <a:rPr lang="en-US"/>
              <a:t>Edit Master text styles</a:t>
            </a:r>
          </a:p>
        </p:txBody>
      </p:sp>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450D3E58-915E-457E-AED4-0288379A0A64}"/>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8BD55E13-02BE-4E33-B183-388B58486F62}"/>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43B9B263-0D8F-40A0-A832-EF1BE0984DB2}"/>
              </a:ext>
            </a:extLst>
          </p:cNvPr>
          <p:cNvSpPr>
            <a:spLocks noGrp="1"/>
          </p:cNvSpPr>
          <p:nvPr>
            <p:ph type="sldNum" sz="quarter" idx="21"/>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line title, bullets">
    <p:spTree>
      <p:nvGrpSpPr>
        <p:cNvPr id="1" name=""/>
        <p:cNvGrpSpPr/>
        <p:nvPr/>
      </p:nvGrpSpPr>
      <p:grpSpPr>
        <a:xfrm>
          <a:off x="0" y="0"/>
          <a:ext cx="0" cy="0"/>
          <a:chOff x="0" y="0"/>
          <a:chExt cx="0" cy="0"/>
        </a:xfrm>
      </p:grpSpPr>
      <p:sp>
        <p:nvSpPr>
          <p:cNvPr id="10" name="Text Placeholder 14">
            <a:extLst>
              <a:ext uri="{FF2B5EF4-FFF2-40B4-BE49-F238E27FC236}">
                <a16:creationId xmlns:a16="http://schemas.microsoft.com/office/drawing/2014/main" id="{C504591F-D3FF-43BE-BDD3-44D31344A53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73FD6D03-C1C3-4357-B38C-ACA608B37235}"/>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11E908F-6C9E-4AA3-9F59-8ED5F603DA5F}"/>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8" name="Content Placeholder 4">
            <a:extLst>
              <a:ext uri="{FF2B5EF4-FFF2-40B4-BE49-F238E27FC236}">
                <a16:creationId xmlns:a16="http://schemas.microsoft.com/office/drawing/2014/main" id="{38527A99-8CC5-4235-BC4F-5ABE0627F224}"/>
              </a:ext>
            </a:extLst>
          </p:cNvPr>
          <p:cNvSpPr>
            <a:spLocks noGrp="1"/>
          </p:cNvSpPr>
          <p:nvPr>
            <p:ph sz="quarter" idx="22"/>
          </p:nvPr>
        </p:nvSpPr>
        <p:spPr>
          <a:xfrm>
            <a:off x="609600" y="1713180"/>
            <a:ext cx="1097280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sub, LEF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5" name="Text Placeholder 14">
            <a:extLst>
              <a:ext uri="{FF2B5EF4-FFF2-40B4-BE49-F238E27FC236}">
                <a16:creationId xmlns:a16="http://schemas.microsoft.com/office/drawing/2014/main" id="{0B79D711-EF61-4011-9FA6-6FDB01FB165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C4A52491-CA22-4328-97AB-8EE9D2FAF2E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B3778AE-4C3E-40AD-9573-E0858D431205}"/>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1" name="Content Placeholder 4">
            <a:extLst>
              <a:ext uri="{FF2B5EF4-FFF2-40B4-BE49-F238E27FC236}">
                <a16:creationId xmlns:a16="http://schemas.microsoft.com/office/drawing/2014/main" id="{FD50DC96-D21B-4D16-93D7-9A8D148BBEC4}"/>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694F8BE6-6407-4DDB-837A-578478BA1FEF}"/>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2A105EBD-351D-4505-98DB-920A7CDF3028}"/>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2FCE3E10-278E-41E3-B8A0-C73ADA2C272E}"/>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E1A62B7-E758-4594-B5E7-6F001A3CB102}"/>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4323909A-81C3-4277-9039-921D923903B8}"/>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DAAF54C2-8FC0-4DD0-9AA2-8C9B0214D6D5}"/>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itle, sub, RIGH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1" name="Text Placeholder 14">
            <a:extLst>
              <a:ext uri="{FF2B5EF4-FFF2-40B4-BE49-F238E27FC236}">
                <a16:creationId xmlns:a16="http://schemas.microsoft.com/office/drawing/2014/main" id="{79EA6ED1-A2B2-43FF-B4A8-651685E8F2F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2" name="Text Placeholder 14">
            <a:extLst>
              <a:ext uri="{FF2B5EF4-FFF2-40B4-BE49-F238E27FC236}">
                <a16:creationId xmlns:a16="http://schemas.microsoft.com/office/drawing/2014/main" id="{4ABC5773-4523-4921-89C9-CC89919286AD}"/>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1B6C8F46-B352-4510-97D0-BE486D8D816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69F6AB7-D22C-40D5-BF0E-EE8000C5BF48}"/>
              </a:ext>
            </a:extLst>
          </p:cNvPr>
          <p:cNvSpPr>
            <a:spLocks noGrp="1"/>
          </p:cNvSpPr>
          <p:nvPr>
            <p:ph type="sldNum" sz="quarter" idx="27"/>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ACFC7D71-9B07-42C1-9728-35E0E94E8FC1}"/>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B6203159-F37F-48BC-BD51-5BFE655249E7}"/>
              </a:ext>
            </a:extLst>
          </p:cNvPr>
          <p:cNvSpPr>
            <a:spLocks noGrp="1"/>
          </p:cNvSpPr>
          <p:nvPr>
            <p:ph sz="quarter" idx="26"/>
          </p:nvPr>
        </p:nvSpPr>
        <p:spPr>
          <a:xfrm>
            <a:off x="4338918"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864008341"/>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ub, RIGHT HALF bullets">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4" name="Text Placeholder 14">
            <a:extLst>
              <a:ext uri="{FF2B5EF4-FFF2-40B4-BE49-F238E27FC236}">
                <a16:creationId xmlns:a16="http://schemas.microsoft.com/office/drawing/2014/main" id="{FA5E5E89-9046-4B92-81F8-9FE18634F9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2DFA1F13-D00D-4129-B06E-EC06EA440B4B}"/>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355035C5-22EB-4249-A65B-DF6162518604}"/>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820868CF-4AEC-4320-B897-E2C930BE17E0}"/>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F7DBC7AF-8BED-44DE-9C7F-512660417EEF}"/>
              </a:ext>
            </a:extLst>
          </p:cNvPr>
          <p:cNvSpPr>
            <a:spLocks noGrp="1"/>
          </p:cNvSpPr>
          <p:nvPr>
            <p:ph sz="quarter" idx="22"/>
          </p:nvPr>
        </p:nvSpPr>
        <p:spPr>
          <a:xfrm>
            <a:off x="60960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4AEBAA0A-9D44-4D9C-B711-B7FECFEEAAA0}"/>
              </a:ext>
            </a:extLst>
          </p:cNvPr>
          <p:cNvSpPr>
            <a:spLocks noGrp="1"/>
          </p:cNvSpPr>
          <p:nvPr>
            <p:ph sz="quarter" idx="23"/>
          </p:nvPr>
        </p:nvSpPr>
        <p:spPr>
          <a:xfrm>
            <a:off x="6187440" y="1713180"/>
            <a:ext cx="5394960"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ub, LEFT 2/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2" name="Text Placeholder 14">
            <a:extLst>
              <a:ext uri="{FF2B5EF4-FFF2-40B4-BE49-F238E27FC236}">
                <a16:creationId xmlns:a16="http://schemas.microsoft.com/office/drawing/2014/main" id="{51308F76-0F94-4162-90ED-49AB65EECFD2}"/>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3" name="Text Placeholder 14">
            <a:extLst>
              <a:ext uri="{FF2B5EF4-FFF2-40B4-BE49-F238E27FC236}">
                <a16:creationId xmlns:a16="http://schemas.microsoft.com/office/drawing/2014/main" id="{3EF6C625-7DFB-4BC9-8909-7AFEFE6B8D0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DDBE2662-2467-4E27-B0DA-15E2AAC8844B}"/>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B0803843-1005-4A82-8512-DCCA81735EFB}"/>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0" name="Content Placeholder 4">
            <a:extLst>
              <a:ext uri="{FF2B5EF4-FFF2-40B4-BE49-F238E27FC236}">
                <a16:creationId xmlns:a16="http://schemas.microsoft.com/office/drawing/2014/main" id="{59F098F2-E403-43AF-85C3-42BF610FEBB8}"/>
              </a:ext>
            </a:extLst>
          </p:cNvPr>
          <p:cNvSpPr>
            <a:spLocks noGrp="1"/>
          </p:cNvSpPr>
          <p:nvPr>
            <p:ph sz="quarter" idx="22"/>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4">
            <a:extLst>
              <a:ext uri="{FF2B5EF4-FFF2-40B4-BE49-F238E27FC236}">
                <a16:creationId xmlns:a16="http://schemas.microsoft.com/office/drawing/2014/main" id="{5EE6BD3F-0350-4B57-82B2-CDCBC4658040}"/>
              </a:ext>
            </a:extLst>
          </p:cNvPr>
          <p:cNvSpPr>
            <a:spLocks noGrp="1"/>
          </p:cNvSpPr>
          <p:nvPr>
            <p:ph sz="quarter" idx="26"/>
          </p:nvPr>
        </p:nvSpPr>
        <p:spPr>
          <a:xfrm>
            <a:off x="609600" y="1713180"/>
            <a:ext cx="724348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line title, bullets">
    <p:spTree>
      <p:nvGrpSpPr>
        <p:cNvPr id="1" name=""/>
        <p:cNvGrpSpPr/>
        <p:nvPr/>
      </p:nvGrpSpPr>
      <p:grpSpPr>
        <a:xfrm>
          <a:off x="0" y="0"/>
          <a:ext cx="0" cy="0"/>
          <a:chOff x="0" y="0"/>
          <a:chExt cx="0" cy="0"/>
        </a:xfrm>
      </p:grpSpPr>
      <p:sp>
        <p:nvSpPr>
          <p:cNvPr id="19" name="Text Placeholder 14">
            <a:extLst>
              <a:ext uri="{FF2B5EF4-FFF2-40B4-BE49-F238E27FC236}">
                <a16:creationId xmlns:a16="http://schemas.microsoft.com/office/drawing/2014/main" id="{39D5B29B-D593-414D-9905-2654EE1F88A5}"/>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0" name="Text Placeholder 14">
            <a:extLst>
              <a:ext uri="{FF2B5EF4-FFF2-40B4-BE49-F238E27FC236}">
                <a16:creationId xmlns:a16="http://schemas.microsoft.com/office/drawing/2014/main" id="{508706A0-D22F-4B03-AD09-292FF112655A}"/>
              </a:ext>
            </a:extLst>
          </p:cNvPr>
          <p:cNvSpPr>
            <a:spLocks noGrp="1"/>
          </p:cNvSpPr>
          <p:nvPr>
            <p:ph type="body" sz="quarter" idx="32"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1" name="Text Placeholder 3">
            <a:extLst>
              <a:ext uri="{FF2B5EF4-FFF2-40B4-BE49-F238E27FC236}">
                <a16:creationId xmlns:a16="http://schemas.microsoft.com/office/drawing/2014/main" id="{5F3EB15A-5BC3-4367-BB21-CCA11C753628}"/>
              </a:ext>
            </a:extLst>
          </p:cNvPr>
          <p:cNvSpPr>
            <a:spLocks noGrp="1"/>
          </p:cNvSpPr>
          <p:nvPr>
            <p:ph type="body" sz="quarter" idx="22"/>
          </p:nvPr>
        </p:nvSpPr>
        <p:spPr>
          <a:xfrm>
            <a:off x="603250" y="1406632"/>
            <a:ext cx="5143500" cy="371157"/>
          </a:xfrm>
        </p:spPr>
        <p:txBody>
          <a:bodyPr/>
          <a:lstStyle>
            <a:lvl1pPr marL="0" indent="0">
              <a:buNone/>
              <a:defRPr sz="2000" b="1">
                <a:solidFill>
                  <a:schemeClr val="tx2"/>
                </a:solidFill>
              </a:defRPr>
            </a:lvl1pPr>
          </a:lstStyle>
          <a:p>
            <a:pPr lvl="0"/>
            <a:r>
              <a:rPr lang="en-US"/>
              <a:t>Click to edit</a:t>
            </a:r>
          </a:p>
        </p:txBody>
      </p:sp>
      <p:sp>
        <p:nvSpPr>
          <p:cNvPr id="22" name="Text Placeholder 3">
            <a:extLst>
              <a:ext uri="{FF2B5EF4-FFF2-40B4-BE49-F238E27FC236}">
                <a16:creationId xmlns:a16="http://schemas.microsoft.com/office/drawing/2014/main" id="{BD7D64E5-E39C-492B-9373-C950F64EBD4C}"/>
              </a:ext>
            </a:extLst>
          </p:cNvPr>
          <p:cNvSpPr>
            <a:spLocks noGrp="1"/>
          </p:cNvSpPr>
          <p:nvPr>
            <p:ph type="body" sz="quarter" idx="23"/>
          </p:nvPr>
        </p:nvSpPr>
        <p:spPr>
          <a:xfrm>
            <a:off x="6443186" y="1406633"/>
            <a:ext cx="5143500" cy="361745"/>
          </a:xfrm>
        </p:spPr>
        <p:txBody>
          <a:bodyPr/>
          <a:lstStyle>
            <a:lvl1pPr marL="0" indent="0">
              <a:buNone/>
              <a:defRPr sz="2000" b="1">
                <a:solidFill>
                  <a:schemeClr val="tx2"/>
                </a:solidFill>
              </a:defRPr>
            </a:lvl1pPr>
          </a:lstStyle>
          <a:p>
            <a:pPr lvl="0"/>
            <a:r>
              <a:rPr lang="en-US"/>
              <a:t>Click to edit</a:t>
            </a:r>
          </a:p>
        </p:txBody>
      </p:sp>
      <p:sp>
        <p:nvSpPr>
          <p:cNvPr id="23" name="Text Placeholder 3">
            <a:extLst>
              <a:ext uri="{FF2B5EF4-FFF2-40B4-BE49-F238E27FC236}">
                <a16:creationId xmlns:a16="http://schemas.microsoft.com/office/drawing/2014/main" id="{426E0646-0EC1-4A19-8A27-410C2E589238}"/>
              </a:ext>
            </a:extLst>
          </p:cNvPr>
          <p:cNvSpPr>
            <a:spLocks noGrp="1"/>
          </p:cNvSpPr>
          <p:nvPr>
            <p:ph type="body" sz="quarter" idx="24"/>
          </p:nvPr>
        </p:nvSpPr>
        <p:spPr>
          <a:xfrm>
            <a:off x="603251" y="1826717"/>
            <a:ext cx="5143500" cy="556457"/>
          </a:xfrm>
        </p:spPr>
        <p:txBody>
          <a:bodyPr/>
          <a:lstStyle>
            <a:lvl1pPr marL="0" indent="0">
              <a:buNone/>
              <a:defRPr sz="1500" b="0">
                <a:solidFill>
                  <a:schemeClr val="tx2"/>
                </a:solidFill>
              </a:defRPr>
            </a:lvl1pPr>
          </a:lstStyle>
          <a:p>
            <a:pPr lvl="0"/>
            <a:r>
              <a:rPr lang="en-US"/>
              <a:t>Click to edit</a:t>
            </a:r>
          </a:p>
        </p:txBody>
      </p:sp>
      <p:sp>
        <p:nvSpPr>
          <p:cNvPr id="24" name="Text Placeholder 3">
            <a:extLst>
              <a:ext uri="{FF2B5EF4-FFF2-40B4-BE49-F238E27FC236}">
                <a16:creationId xmlns:a16="http://schemas.microsoft.com/office/drawing/2014/main" id="{F995C9AD-54B7-4111-ABEA-B510643D6D01}"/>
              </a:ext>
            </a:extLst>
          </p:cNvPr>
          <p:cNvSpPr>
            <a:spLocks noGrp="1"/>
          </p:cNvSpPr>
          <p:nvPr>
            <p:ph type="body" sz="quarter" idx="25"/>
          </p:nvPr>
        </p:nvSpPr>
        <p:spPr>
          <a:xfrm>
            <a:off x="6443186" y="1826717"/>
            <a:ext cx="5143500" cy="556457"/>
          </a:xfrm>
        </p:spPr>
        <p:txBody>
          <a:bodyPr/>
          <a:lstStyle>
            <a:lvl1pPr marL="0" indent="0">
              <a:buNone/>
              <a:defRPr sz="1500" b="0">
                <a:solidFill>
                  <a:schemeClr val="tx2"/>
                </a:solidFill>
              </a:defRPr>
            </a:lvl1pPr>
          </a:lstStyle>
          <a:p>
            <a:pPr lvl="0"/>
            <a:r>
              <a:rPr lang="en-US"/>
              <a:t>Click to edit</a:t>
            </a:r>
          </a:p>
        </p:txBody>
      </p:sp>
      <p:sp>
        <p:nvSpPr>
          <p:cNvPr id="25" name="Text Placeholder 3">
            <a:extLst>
              <a:ext uri="{FF2B5EF4-FFF2-40B4-BE49-F238E27FC236}">
                <a16:creationId xmlns:a16="http://schemas.microsoft.com/office/drawing/2014/main" id="{FB356183-1EB8-4EF2-B0BB-F990BD15DF7D}"/>
              </a:ext>
            </a:extLst>
          </p:cNvPr>
          <p:cNvSpPr>
            <a:spLocks noGrp="1"/>
          </p:cNvSpPr>
          <p:nvPr>
            <p:ph type="body" sz="quarter" idx="26"/>
          </p:nvPr>
        </p:nvSpPr>
        <p:spPr>
          <a:xfrm>
            <a:off x="6443186" y="3110085"/>
            <a:ext cx="5143500" cy="556457"/>
          </a:xfrm>
        </p:spPr>
        <p:txBody>
          <a:bodyPr/>
          <a:lstStyle>
            <a:lvl1pPr marL="0" indent="0">
              <a:buNone/>
              <a:defRPr sz="1500" b="0">
                <a:solidFill>
                  <a:schemeClr val="tx2"/>
                </a:solidFill>
              </a:defRPr>
            </a:lvl1pPr>
          </a:lstStyle>
          <a:p>
            <a:pPr lvl="0"/>
            <a:r>
              <a:rPr lang="en-US"/>
              <a:t>Click to edit</a:t>
            </a:r>
          </a:p>
        </p:txBody>
      </p:sp>
      <p:sp>
        <p:nvSpPr>
          <p:cNvPr id="26" name="Text Placeholder 3">
            <a:extLst>
              <a:ext uri="{FF2B5EF4-FFF2-40B4-BE49-F238E27FC236}">
                <a16:creationId xmlns:a16="http://schemas.microsoft.com/office/drawing/2014/main" id="{D20B8A66-6880-43D3-8122-B6ACEB66A0DE}"/>
              </a:ext>
            </a:extLst>
          </p:cNvPr>
          <p:cNvSpPr>
            <a:spLocks noGrp="1"/>
          </p:cNvSpPr>
          <p:nvPr>
            <p:ph type="body" sz="quarter" idx="27"/>
          </p:nvPr>
        </p:nvSpPr>
        <p:spPr>
          <a:xfrm>
            <a:off x="603251" y="3110085"/>
            <a:ext cx="5143500" cy="556457"/>
          </a:xfrm>
        </p:spPr>
        <p:txBody>
          <a:bodyPr/>
          <a:lstStyle>
            <a:lvl1pPr marL="0" indent="0">
              <a:buNone/>
              <a:defRPr sz="1500" b="0">
                <a:solidFill>
                  <a:schemeClr val="tx2"/>
                </a:solidFill>
              </a:defRPr>
            </a:lvl1pPr>
          </a:lstStyle>
          <a:p>
            <a:pPr lvl="0"/>
            <a:r>
              <a:rPr lang="en-US"/>
              <a:t>Click to edit</a:t>
            </a:r>
          </a:p>
        </p:txBody>
      </p:sp>
      <p:sp>
        <p:nvSpPr>
          <p:cNvPr id="27" name="Text Placeholder 3">
            <a:extLst>
              <a:ext uri="{FF2B5EF4-FFF2-40B4-BE49-F238E27FC236}">
                <a16:creationId xmlns:a16="http://schemas.microsoft.com/office/drawing/2014/main" id="{EBA18470-B9C2-464B-B53B-54F7DDBB8A09}"/>
              </a:ext>
            </a:extLst>
          </p:cNvPr>
          <p:cNvSpPr>
            <a:spLocks noGrp="1"/>
          </p:cNvSpPr>
          <p:nvPr>
            <p:ph type="body" sz="quarter" idx="28"/>
          </p:nvPr>
        </p:nvSpPr>
        <p:spPr>
          <a:xfrm>
            <a:off x="603250" y="2589737"/>
            <a:ext cx="5143500" cy="519636"/>
          </a:xfrm>
        </p:spPr>
        <p:txBody>
          <a:bodyPr/>
          <a:lstStyle>
            <a:lvl1pPr marL="0" indent="0">
              <a:buNone/>
              <a:defRPr sz="3000" b="1">
                <a:solidFill>
                  <a:schemeClr val="accent1"/>
                </a:solidFill>
              </a:defRPr>
            </a:lvl1pPr>
          </a:lstStyle>
          <a:p>
            <a:pPr lvl="0"/>
            <a:r>
              <a:rPr lang="en-US"/>
              <a:t>Click to edit</a:t>
            </a:r>
          </a:p>
        </p:txBody>
      </p:sp>
      <p:sp>
        <p:nvSpPr>
          <p:cNvPr id="28" name="Text Placeholder 3">
            <a:extLst>
              <a:ext uri="{FF2B5EF4-FFF2-40B4-BE49-F238E27FC236}">
                <a16:creationId xmlns:a16="http://schemas.microsoft.com/office/drawing/2014/main" id="{D8B1B4F8-FD1B-44C6-AD8B-3D1338524700}"/>
              </a:ext>
            </a:extLst>
          </p:cNvPr>
          <p:cNvSpPr>
            <a:spLocks noGrp="1"/>
          </p:cNvSpPr>
          <p:nvPr>
            <p:ph type="body" sz="quarter" idx="29"/>
          </p:nvPr>
        </p:nvSpPr>
        <p:spPr>
          <a:xfrm>
            <a:off x="6445250" y="2589737"/>
            <a:ext cx="5143500" cy="519636"/>
          </a:xfrm>
        </p:spPr>
        <p:txBody>
          <a:bodyPr/>
          <a:lstStyle>
            <a:lvl1pPr marL="0" indent="0">
              <a:buNone/>
              <a:defRPr sz="3000" b="1">
                <a:solidFill>
                  <a:schemeClr val="accent2"/>
                </a:solidFill>
              </a:defRPr>
            </a:lvl1pPr>
          </a:lstStyle>
          <a:p>
            <a:pPr lvl="0"/>
            <a:r>
              <a:rPr lang="en-US"/>
              <a:t>Click to edit</a:t>
            </a:r>
          </a:p>
        </p:txBody>
      </p:sp>
      <p:sp>
        <p:nvSpPr>
          <p:cNvPr id="29" name="Text Placeholder 3">
            <a:extLst>
              <a:ext uri="{FF2B5EF4-FFF2-40B4-BE49-F238E27FC236}">
                <a16:creationId xmlns:a16="http://schemas.microsoft.com/office/drawing/2014/main" id="{667E46BF-FF09-469A-BC1B-948A6FDBEA9E}"/>
              </a:ext>
            </a:extLst>
          </p:cNvPr>
          <p:cNvSpPr>
            <a:spLocks noGrp="1"/>
          </p:cNvSpPr>
          <p:nvPr>
            <p:ph type="body" sz="quarter" idx="30"/>
          </p:nvPr>
        </p:nvSpPr>
        <p:spPr>
          <a:xfrm>
            <a:off x="3717503" y="3956568"/>
            <a:ext cx="2137868" cy="398488"/>
          </a:xfrm>
        </p:spPr>
        <p:txBody>
          <a:bodyPr/>
          <a:lstStyle>
            <a:lvl1pPr marL="0" indent="0">
              <a:buNone/>
              <a:defRPr sz="2000" b="1">
                <a:solidFill>
                  <a:schemeClr val="tx2"/>
                </a:solidFill>
              </a:defRPr>
            </a:lvl1pPr>
          </a:lstStyle>
          <a:p>
            <a:pPr lvl="0"/>
            <a:r>
              <a:rPr lang="en-US"/>
              <a:t>Click to edit</a:t>
            </a:r>
          </a:p>
        </p:txBody>
      </p:sp>
      <p:sp>
        <p:nvSpPr>
          <p:cNvPr id="30" name="Text Placeholder 3">
            <a:extLst>
              <a:ext uri="{FF2B5EF4-FFF2-40B4-BE49-F238E27FC236}">
                <a16:creationId xmlns:a16="http://schemas.microsoft.com/office/drawing/2014/main" id="{0EF7A047-DC61-43FF-8686-C213B567E476}"/>
              </a:ext>
            </a:extLst>
          </p:cNvPr>
          <p:cNvSpPr>
            <a:spLocks noGrp="1"/>
          </p:cNvSpPr>
          <p:nvPr>
            <p:ph type="body" sz="quarter" idx="31"/>
          </p:nvPr>
        </p:nvSpPr>
        <p:spPr>
          <a:xfrm>
            <a:off x="9465434" y="3956568"/>
            <a:ext cx="2116967" cy="398488"/>
          </a:xfrm>
        </p:spPr>
        <p:txBody>
          <a:bodyPr/>
          <a:lstStyle>
            <a:lvl1pPr marL="0" indent="0">
              <a:buNone/>
              <a:defRPr sz="2000" b="1">
                <a:solidFill>
                  <a:schemeClr val="tx2"/>
                </a:solidFill>
              </a:defRPr>
            </a:lvl1pPr>
          </a:lstStyle>
          <a:p>
            <a:pPr lvl="0"/>
            <a:r>
              <a:rPr lang="en-US"/>
              <a:t>Click to edit</a:t>
            </a:r>
          </a:p>
        </p:txBody>
      </p:sp>
      <p:sp>
        <p:nvSpPr>
          <p:cNvPr id="31" name="Text Placeholder 3">
            <a:extLst>
              <a:ext uri="{FF2B5EF4-FFF2-40B4-BE49-F238E27FC236}">
                <a16:creationId xmlns:a16="http://schemas.microsoft.com/office/drawing/2014/main" id="{2269DF5D-3FA3-4059-973F-3FE193DE0E4C}"/>
              </a:ext>
            </a:extLst>
          </p:cNvPr>
          <p:cNvSpPr>
            <a:spLocks noGrp="1"/>
          </p:cNvSpPr>
          <p:nvPr>
            <p:ph type="body" sz="quarter" idx="33"/>
          </p:nvPr>
        </p:nvSpPr>
        <p:spPr>
          <a:xfrm>
            <a:off x="9465435" y="4482056"/>
            <a:ext cx="2116966"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2" name="Text Placeholder 3">
            <a:extLst>
              <a:ext uri="{FF2B5EF4-FFF2-40B4-BE49-F238E27FC236}">
                <a16:creationId xmlns:a16="http://schemas.microsoft.com/office/drawing/2014/main" id="{F35EC680-5173-4D51-9F43-B5ABF0130B9E}"/>
              </a:ext>
            </a:extLst>
          </p:cNvPr>
          <p:cNvSpPr>
            <a:spLocks noGrp="1"/>
          </p:cNvSpPr>
          <p:nvPr>
            <p:ph type="body" sz="quarter" idx="34"/>
          </p:nvPr>
        </p:nvSpPr>
        <p:spPr>
          <a:xfrm>
            <a:off x="3717503" y="4482056"/>
            <a:ext cx="2137867" cy="1168195"/>
          </a:xfrm>
        </p:spPr>
        <p:txBody>
          <a:bodyPr/>
          <a:lstStyle>
            <a:lvl1pPr marL="198112" indent="-198112">
              <a:spcBef>
                <a:spcPts val="800"/>
              </a:spcBef>
              <a:buFont typeface="Arial" panose="020B0604020202020204" pitchFamily="34" charset="0"/>
              <a:buChar char="•"/>
              <a:defRPr sz="1500" b="0">
                <a:solidFill>
                  <a:schemeClr val="tx2"/>
                </a:solidFill>
              </a:defRPr>
            </a:lvl1pPr>
          </a:lstStyle>
          <a:p>
            <a:pPr lvl="0"/>
            <a:r>
              <a:rPr lang="en-US"/>
              <a:t>Click to edit</a:t>
            </a:r>
          </a:p>
        </p:txBody>
      </p:sp>
      <p:sp>
        <p:nvSpPr>
          <p:cNvPr id="33" name="Text Placeholder 3">
            <a:extLst>
              <a:ext uri="{FF2B5EF4-FFF2-40B4-BE49-F238E27FC236}">
                <a16:creationId xmlns:a16="http://schemas.microsoft.com/office/drawing/2014/main" id="{EDAFBC1F-1BD0-47A1-A67C-290314D3F665}"/>
              </a:ext>
            </a:extLst>
          </p:cNvPr>
          <p:cNvSpPr>
            <a:spLocks noGrp="1"/>
          </p:cNvSpPr>
          <p:nvPr>
            <p:ph type="body" sz="quarter" idx="35"/>
          </p:nvPr>
        </p:nvSpPr>
        <p:spPr>
          <a:xfrm>
            <a:off x="7829943" y="4482056"/>
            <a:ext cx="1438975"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4" name="Text Placeholder 3">
            <a:extLst>
              <a:ext uri="{FF2B5EF4-FFF2-40B4-BE49-F238E27FC236}">
                <a16:creationId xmlns:a16="http://schemas.microsoft.com/office/drawing/2014/main" id="{FE857EBA-E4D8-4A75-B09D-1678C7F7EB32}"/>
              </a:ext>
            </a:extLst>
          </p:cNvPr>
          <p:cNvSpPr>
            <a:spLocks noGrp="1"/>
          </p:cNvSpPr>
          <p:nvPr>
            <p:ph type="body" sz="quarter" idx="36" hasCustomPrompt="1"/>
          </p:nvPr>
        </p:nvSpPr>
        <p:spPr>
          <a:xfrm>
            <a:off x="7829945" y="3898709"/>
            <a:ext cx="1438974" cy="519636"/>
          </a:xfrm>
        </p:spPr>
        <p:txBody>
          <a:bodyPr/>
          <a:lstStyle>
            <a:lvl1pPr marL="0" indent="0">
              <a:buNone/>
              <a:defRPr sz="3667" b="1">
                <a:solidFill>
                  <a:schemeClr val="accent2"/>
                </a:solidFill>
              </a:defRPr>
            </a:lvl1pPr>
          </a:lstStyle>
          <a:p>
            <a:pPr lvl="0"/>
            <a:r>
              <a:rPr lang="en-US"/>
              <a:t>edit</a:t>
            </a:r>
          </a:p>
        </p:txBody>
      </p:sp>
      <p:sp>
        <p:nvSpPr>
          <p:cNvPr id="35" name="Text Placeholder 3">
            <a:extLst>
              <a:ext uri="{FF2B5EF4-FFF2-40B4-BE49-F238E27FC236}">
                <a16:creationId xmlns:a16="http://schemas.microsoft.com/office/drawing/2014/main" id="{3A708712-0D12-46A2-AA01-0ACC7D633301}"/>
              </a:ext>
            </a:extLst>
          </p:cNvPr>
          <p:cNvSpPr>
            <a:spLocks noGrp="1"/>
          </p:cNvSpPr>
          <p:nvPr>
            <p:ph type="body" sz="quarter" idx="37"/>
          </p:nvPr>
        </p:nvSpPr>
        <p:spPr>
          <a:xfrm>
            <a:off x="2133681" y="4482056"/>
            <a:ext cx="1412289" cy="1168195"/>
          </a:xfrm>
        </p:spPr>
        <p:txBody>
          <a:bodyPr/>
          <a:lstStyle>
            <a:lvl1pPr marL="0" indent="0">
              <a:buFont typeface="Arial" panose="020B0604020202020204" pitchFamily="34" charset="0"/>
              <a:buNone/>
              <a:defRPr sz="1500" b="0">
                <a:solidFill>
                  <a:schemeClr val="tx2"/>
                </a:solidFill>
              </a:defRPr>
            </a:lvl1pPr>
          </a:lstStyle>
          <a:p>
            <a:pPr lvl="0"/>
            <a:r>
              <a:rPr lang="en-US"/>
              <a:t>Click to edit</a:t>
            </a:r>
          </a:p>
        </p:txBody>
      </p:sp>
      <p:sp>
        <p:nvSpPr>
          <p:cNvPr id="36" name="Text Placeholder 3">
            <a:extLst>
              <a:ext uri="{FF2B5EF4-FFF2-40B4-BE49-F238E27FC236}">
                <a16:creationId xmlns:a16="http://schemas.microsoft.com/office/drawing/2014/main" id="{63C77796-ADDC-42C7-9A84-710C309664B3}"/>
              </a:ext>
            </a:extLst>
          </p:cNvPr>
          <p:cNvSpPr>
            <a:spLocks noGrp="1"/>
          </p:cNvSpPr>
          <p:nvPr>
            <p:ph type="body" sz="quarter" idx="38" hasCustomPrompt="1"/>
          </p:nvPr>
        </p:nvSpPr>
        <p:spPr>
          <a:xfrm>
            <a:off x="2133683" y="3898709"/>
            <a:ext cx="1412288" cy="519636"/>
          </a:xfrm>
        </p:spPr>
        <p:txBody>
          <a:bodyPr/>
          <a:lstStyle>
            <a:lvl1pPr marL="0" indent="0">
              <a:buNone/>
              <a:defRPr sz="3667" b="1">
                <a:solidFill>
                  <a:schemeClr val="accent1"/>
                </a:solidFill>
              </a:defRPr>
            </a:lvl1pPr>
          </a:lstStyle>
          <a:p>
            <a:pPr lvl="0"/>
            <a:r>
              <a:rPr lang="en-US"/>
              <a:t>edit</a:t>
            </a:r>
          </a:p>
        </p:txBody>
      </p:sp>
      <p:sp>
        <p:nvSpPr>
          <p:cNvPr id="5" name="Title 4">
            <a:extLst>
              <a:ext uri="{FF2B5EF4-FFF2-40B4-BE49-F238E27FC236}">
                <a16:creationId xmlns:a16="http://schemas.microsoft.com/office/drawing/2014/main" id="{2418D3A5-77FA-4FE7-AF20-8ED6E498634E}"/>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17DCF1C3-A10F-4592-BC63-5F5FCD2A7480}"/>
              </a:ext>
            </a:extLst>
          </p:cNvPr>
          <p:cNvSpPr>
            <a:spLocks noGrp="1"/>
          </p:cNvSpPr>
          <p:nvPr>
            <p:ph type="sldNum" sz="quarter" idx="39"/>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42240652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0939113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ub, columns 1x3">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13" name="Text Placeholder 14">
            <a:extLst>
              <a:ext uri="{FF2B5EF4-FFF2-40B4-BE49-F238E27FC236}">
                <a16:creationId xmlns:a16="http://schemas.microsoft.com/office/drawing/2014/main" id="{84BE6475-7D45-4EB4-9A82-F07E160458CD}"/>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4" name="Text Placeholder 14">
            <a:extLst>
              <a:ext uri="{FF2B5EF4-FFF2-40B4-BE49-F238E27FC236}">
                <a16:creationId xmlns:a16="http://schemas.microsoft.com/office/drawing/2014/main" id="{D5836718-9BE9-4DF7-BFF0-67B38F0C2FCC}"/>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F2FB29F8-F766-4EEA-AF0A-8D7125B1D46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07BDBF51-BDD9-47D4-9794-DE9814A353B8}"/>
              </a:ext>
            </a:extLst>
          </p:cNvPr>
          <p:cNvSpPr>
            <a:spLocks noGrp="1"/>
          </p:cNvSpPr>
          <p:nvPr>
            <p:ph type="sldNum" sz="quarter" idx="21"/>
          </p:nvPr>
        </p:nvSpPr>
        <p:spPr/>
        <p:txBody>
          <a:bodyPr/>
          <a:lstStyle/>
          <a:p>
            <a:fld id="{AD816501-AAE5-214E-B100-00C3DC5F5E3F}" type="slidenum">
              <a:rPr lang="en-US" smtClean="0"/>
              <a:pPr/>
              <a:t>‹#›</a:t>
            </a:fld>
            <a:endParaRPr lang="en-US"/>
          </a:p>
        </p:txBody>
      </p:sp>
      <p:sp>
        <p:nvSpPr>
          <p:cNvPr id="12" name="Content Placeholder 4">
            <a:extLst>
              <a:ext uri="{FF2B5EF4-FFF2-40B4-BE49-F238E27FC236}">
                <a16:creationId xmlns:a16="http://schemas.microsoft.com/office/drawing/2014/main" id="{A5E8EF69-874A-4E0D-AD1E-091E247D8856}"/>
              </a:ext>
            </a:extLst>
          </p:cNvPr>
          <p:cNvSpPr>
            <a:spLocks noGrp="1"/>
          </p:cNvSpPr>
          <p:nvPr>
            <p:ph sz="quarter" idx="22"/>
          </p:nvPr>
        </p:nvSpPr>
        <p:spPr>
          <a:xfrm>
            <a:off x="609599"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4">
            <a:extLst>
              <a:ext uri="{FF2B5EF4-FFF2-40B4-BE49-F238E27FC236}">
                <a16:creationId xmlns:a16="http://schemas.microsoft.com/office/drawing/2014/main" id="{147EF838-90C8-498B-BDB5-00F7E3918ACF}"/>
              </a:ext>
            </a:extLst>
          </p:cNvPr>
          <p:cNvSpPr>
            <a:spLocks noGrp="1"/>
          </p:cNvSpPr>
          <p:nvPr>
            <p:ph sz="quarter" idx="26"/>
          </p:nvPr>
        </p:nvSpPr>
        <p:spPr>
          <a:xfrm>
            <a:off x="4344924"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1BDA823C-A7CA-4268-A35C-1C4D5D386E20}"/>
              </a:ext>
            </a:extLst>
          </p:cNvPr>
          <p:cNvSpPr>
            <a:spLocks noGrp="1"/>
          </p:cNvSpPr>
          <p:nvPr>
            <p:ph sz="quarter" idx="27"/>
          </p:nvPr>
        </p:nvSpPr>
        <p:spPr>
          <a:xfrm>
            <a:off x="8080248" y="1713180"/>
            <a:ext cx="3502152" cy="4206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title, sub, columns 1x3">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C2BFE4F-52EC-EA4C-8174-6D0AB121C043}"/>
              </a:ext>
            </a:extLst>
          </p:cNvPr>
          <p:cNvSpPr/>
          <p:nvPr userDrawn="1"/>
        </p:nvSpPr>
        <p:spPr bwMode="auto">
          <a:xfrm>
            <a:off x="57765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3" name="Rectangle 12">
            <a:extLst>
              <a:ext uri="{FF2B5EF4-FFF2-40B4-BE49-F238E27FC236}">
                <a16:creationId xmlns:a16="http://schemas.microsoft.com/office/drawing/2014/main" id="{2129C99D-1F64-7E4F-B8C3-B8B45961F027}"/>
              </a:ext>
            </a:extLst>
          </p:cNvPr>
          <p:cNvSpPr/>
          <p:nvPr userDrawn="1"/>
        </p:nvSpPr>
        <p:spPr bwMode="auto">
          <a:xfrm>
            <a:off x="4349566"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14" name="Rectangle 13">
            <a:extLst>
              <a:ext uri="{FF2B5EF4-FFF2-40B4-BE49-F238E27FC236}">
                <a16:creationId xmlns:a16="http://schemas.microsoft.com/office/drawing/2014/main" id="{88B694DC-BD9A-A442-9ACD-4F245C97A9FC}"/>
              </a:ext>
            </a:extLst>
          </p:cNvPr>
          <p:cNvSpPr/>
          <p:nvPr userDrawn="1"/>
        </p:nvSpPr>
        <p:spPr bwMode="auto">
          <a:xfrm>
            <a:off x="8102409" y="1083013"/>
            <a:ext cx="3498295" cy="4832013"/>
          </a:xfrm>
          <a:prstGeom prst="rect">
            <a:avLst/>
          </a:prstGeom>
          <a:solidFill>
            <a:schemeClr val="bg2"/>
          </a:solidFill>
          <a:ln w="12700"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err="1">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endParaRPr>
          </a:p>
        </p:txBody>
      </p:sp>
      <p:sp>
        <p:nvSpPr>
          <p:cNvPr id="3" name="Text Placeholder 2">
            <a:extLst>
              <a:ext uri="{FF2B5EF4-FFF2-40B4-BE49-F238E27FC236}">
                <a16:creationId xmlns:a16="http://schemas.microsoft.com/office/drawing/2014/main" id="{99CDC70B-08BA-B44B-8C3E-30BE82F98C48}"/>
              </a:ext>
            </a:extLst>
          </p:cNvPr>
          <p:cNvSpPr>
            <a:spLocks noGrp="1"/>
          </p:cNvSpPr>
          <p:nvPr>
            <p:ph type="body" sz="quarter" idx="22"/>
          </p:nvPr>
        </p:nvSpPr>
        <p:spPr>
          <a:xfrm>
            <a:off x="8308756" y="1276350"/>
            <a:ext cx="3075517" cy="508000"/>
          </a:xfrm>
        </p:spPr>
        <p:txBody>
          <a:bodyPr/>
          <a:lstStyle>
            <a:lvl1pPr marL="0" indent="0">
              <a:buNone/>
              <a:defRPr sz="2400" b="1">
                <a:solidFill>
                  <a:schemeClr val="tx2"/>
                </a:solidFill>
              </a:defRPr>
            </a:lvl1pPr>
          </a:lstStyle>
          <a:p>
            <a:pPr lvl="0"/>
            <a:endParaRPr lang="en-US"/>
          </a:p>
        </p:txBody>
      </p:sp>
      <p:sp>
        <p:nvSpPr>
          <p:cNvPr id="20" name="Text Placeholder 2">
            <a:extLst>
              <a:ext uri="{FF2B5EF4-FFF2-40B4-BE49-F238E27FC236}">
                <a16:creationId xmlns:a16="http://schemas.microsoft.com/office/drawing/2014/main" id="{3DE90F85-A45B-EB4F-885E-BDA161417B72}"/>
              </a:ext>
            </a:extLst>
          </p:cNvPr>
          <p:cNvSpPr>
            <a:spLocks noGrp="1"/>
          </p:cNvSpPr>
          <p:nvPr>
            <p:ph type="body" sz="quarter" idx="23"/>
          </p:nvPr>
        </p:nvSpPr>
        <p:spPr>
          <a:xfrm>
            <a:off x="4578452" y="1276350"/>
            <a:ext cx="3075517" cy="508000"/>
          </a:xfrm>
        </p:spPr>
        <p:txBody>
          <a:bodyPr/>
          <a:lstStyle>
            <a:lvl1pPr marL="0" indent="0">
              <a:buNone/>
              <a:defRPr sz="2400" b="1">
                <a:solidFill>
                  <a:schemeClr val="tx2"/>
                </a:solidFill>
              </a:defRPr>
            </a:lvl1pPr>
          </a:lstStyle>
          <a:p>
            <a:pPr lvl="0"/>
            <a:endParaRPr lang="en-US"/>
          </a:p>
        </p:txBody>
      </p:sp>
      <p:sp>
        <p:nvSpPr>
          <p:cNvPr id="21" name="Text Placeholder 2">
            <a:extLst>
              <a:ext uri="{FF2B5EF4-FFF2-40B4-BE49-F238E27FC236}">
                <a16:creationId xmlns:a16="http://schemas.microsoft.com/office/drawing/2014/main" id="{581FD44C-15D5-4E4E-9A40-D4A5205C1D14}"/>
              </a:ext>
            </a:extLst>
          </p:cNvPr>
          <p:cNvSpPr>
            <a:spLocks noGrp="1"/>
          </p:cNvSpPr>
          <p:nvPr>
            <p:ph type="body" sz="quarter" idx="24"/>
          </p:nvPr>
        </p:nvSpPr>
        <p:spPr>
          <a:xfrm>
            <a:off x="789047" y="1276350"/>
            <a:ext cx="3075517" cy="508000"/>
          </a:xfrm>
        </p:spPr>
        <p:txBody>
          <a:bodyPr/>
          <a:lstStyle>
            <a:lvl1pPr marL="0" indent="0">
              <a:buNone/>
              <a:defRPr sz="2400" b="1">
                <a:solidFill>
                  <a:schemeClr val="tx2"/>
                </a:solidFill>
              </a:defRPr>
            </a:lvl1pPr>
          </a:lstStyle>
          <a:p>
            <a:pPr lvl="0"/>
            <a:endParaRPr lang="en-US"/>
          </a:p>
        </p:txBody>
      </p:sp>
      <p:sp>
        <p:nvSpPr>
          <p:cNvPr id="5" name="Text Placeholder 4">
            <a:extLst>
              <a:ext uri="{FF2B5EF4-FFF2-40B4-BE49-F238E27FC236}">
                <a16:creationId xmlns:a16="http://schemas.microsoft.com/office/drawing/2014/main" id="{BA1D6CA6-DC3E-9040-8CD5-3433B67B4B12}"/>
              </a:ext>
            </a:extLst>
          </p:cNvPr>
          <p:cNvSpPr>
            <a:spLocks noGrp="1"/>
          </p:cNvSpPr>
          <p:nvPr>
            <p:ph type="body" sz="quarter" idx="25"/>
          </p:nvPr>
        </p:nvSpPr>
        <p:spPr>
          <a:xfrm>
            <a:off x="789047"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2" name="Text Placeholder 4">
            <a:extLst>
              <a:ext uri="{FF2B5EF4-FFF2-40B4-BE49-F238E27FC236}">
                <a16:creationId xmlns:a16="http://schemas.microsoft.com/office/drawing/2014/main" id="{560DC261-35D6-E54B-AA97-58927CE6AFF5}"/>
              </a:ext>
            </a:extLst>
          </p:cNvPr>
          <p:cNvSpPr>
            <a:spLocks noGrp="1"/>
          </p:cNvSpPr>
          <p:nvPr>
            <p:ph type="body" sz="quarter" idx="26"/>
          </p:nvPr>
        </p:nvSpPr>
        <p:spPr>
          <a:xfrm>
            <a:off x="4578452"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23" name="Text Placeholder 4">
            <a:extLst>
              <a:ext uri="{FF2B5EF4-FFF2-40B4-BE49-F238E27FC236}">
                <a16:creationId xmlns:a16="http://schemas.microsoft.com/office/drawing/2014/main" id="{C74439E9-4AE9-914D-B1E8-BB781BAEC99F}"/>
              </a:ext>
            </a:extLst>
          </p:cNvPr>
          <p:cNvSpPr>
            <a:spLocks noGrp="1"/>
          </p:cNvSpPr>
          <p:nvPr>
            <p:ph type="body" sz="quarter" idx="27"/>
          </p:nvPr>
        </p:nvSpPr>
        <p:spPr>
          <a:xfrm>
            <a:off x="8308756" y="1992760"/>
            <a:ext cx="3075517" cy="2927350"/>
          </a:xfrm>
        </p:spPr>
        <p:txBody>
          <a:bodyPr/>
          <a:lstStyle>
            <a:lvl1pPr marL="0" indent="0">
              <a:buNone/>
              <a:defRPr sz="1800">
                <a:solidFill>
                  <a:schemeClr val="tx2"/>
                </a:solidFill>
              </a:defRPr>
            </a:lvl1pPr>
            <a:lvl2pPr>
              <a:defRPr sz="1800"/>
            </a:lvl2pPr>
            <a:lvl3pPr>
              <a:defRPr sz="1800"/>
            </a:lvl3pPr>
            <a:lvl4pPr>
              <a:defRPr sz="1800"/>
            </a:lvl4pPr>
            <a:lvl5pPr>
              <a:defRPr sz="1800"/>
            </a:lvl5pPr>
          </a:lstStyle>
          <a:p>
            <a:pPr lvl="0"/>
            <a:r>
              <a:rPr lang="en-US"/>
              <a:t>Click to edit Master text styles</a:t>
            </a:r>
          </a:p>
        </p:txBody>
      </p:sp>
      <p:sp>
        <p:nvSpPr>
          <p:cNvPr id="15" name="Text Placeholder 14">
            <a:extLst>
              <a:ext uri="{FF2B5EF4-FFF2-40B4-BE49-F238E27FC236}">
                <a16:creationId xmlns:a16="http://schemas.microsoft.com/office/drawing/2014/main" id="{BDAFC3A3-49BC-48B6-994B-13C419EE350A}"/>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6" name="Text Placeholder 14">
            <a:extLst>
              <a:ext uri="{FF2B5EF4-FFF2-40B4-BE49-F238E27FC236}">
                <a16:creationId xmlns:a16="http://schemas.microsoft.com/office/drawing/2014/main" id="{64630112-4D3B-4327-AFEF-69A672DE5EBA}"/>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A01AAEAE-89AB-410F-B047-51B7B897EB65}"/>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7DF2A7E4-4B92-4774-AD3F-A153E94D600D}"/>
              </a:ext>
            </a:extLst>
          </p:cNvPr>
          <p:cNvSpPr>
            <a:spLocks noGrp="1"/>
          </p:cNvSpPr>
          <p:nvPr>
            <p:ph type="sldNum" sz="quarter" idx="28"/>
          </p:nvPr>
        </p:nvSpPr>
        <p:spPr/>
        <p:txBody>
          <a:bodyPr/>
          <a:lstStyle/>
          <a:p>
            <a:fld id="{AD816501-AAE5-214E-B100-00C3DC5F5E3F}" type="slidenum">
              <a:rPr lang="en-US" smtClean="0"/>
              <a:pPr/>
              <a:t>‹#›</a:t>
            </a:fld>
            <a:endParaRPr lang="en-US"/>
          </a:p>
        </p:txBody>
      </p:sp>
    </p:spTree>
    <p:custDataLst>
      <p:tags r:id="rId1"/>
    </p:custDataLst>
    <p:extLst>
      <p:ext uri="{BB962C8B-B14F-4D97-AF65-F5344CB8AC3E}">
        <p14:creationId xmlns:p14="http://schemas.microsoft.com/office/powerpoint/2010/main" val="323504574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3" name="Text Placeholder 2">
            <a:extLst>
              <a:ext uri="{FF2B5EF4-FFF2-40B4-BE49-F238E27FC236}">
                <a16:creationId xmlns:a16="http://schemas.microsoft.com/office/drawing/2014/main" id="{5A72341D-678F-0543-BC1F-DAF878E5E6E0}"/>
              </a:ext>
            </a:extLst>
          </p:cNvPr>
          <p:cNvSpPr>
            <a:spLocks noGrp="1"/>
          </p:cNvSpPr>
          <p:nvPr>
            <p:ph type="body" sz="quarter" idx="22"/>
          </p:nvPr>
        </p:nvSpPr>
        <p:spPr>
          <a:xfrm>
            <a:off x="609600" y="3883026"/>
            <a:ext cx="3505200"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2" name="Text Placeholder 2">
            <a:extLst>
              <a:ext uri="{FF2B5EF4-FFF2-40B4-BE49-F238E27FC236}">
                <a16:creationId xmlns:a16="http://schemas.microsoft.com/office/drawing/2014/main" id="{5D9755F0-C41E-2B45-9AED-E932B414A021}"/>
              </a:ext>
            </a:extLst>
          </p:cNvPr>
          <p:cNvSpPr>
            <a:spLocks noGrp="1"/>
          </p:cNvSpPr>
          <p:nvPr>
            <p:ph type="body" sz="quarter" idx="23"/>
          </p:nvPr>
        </p:nvSpPr>
        <p:spPr>
          <a:xfrm>
            <a:off x="4353736" y="3883026"/>
            <a:ext cx="3513667"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3" name="Text Placeholder 2">
            <a:extLst>
              <a:ext uri="{FF2B5EF4-FFF2-40B4-BE49-F238E27FC236}">
                <a16:creationId xmlns:a16="http://schemas.microsoft.com/office/drawing/2014/main" id="{229C5B03-CACE-A542-91AC-BA0C8C020009}"/>
              </a:ext>
            </a:extLst>
          </p:cNvPr>
          <p:cNvSpPr>
            <a:spLocks noGrp="1"/>
          </p:cNvSpPr>
          <p:nvPr>
            <p:ph type="body" sz="quarter" idx="24"/>
          </p:nvPr>
        </p:nvSpPr>
        <p:spPr>
          <a:xfrm>
            <a:off x="8077201" y="3883026"/>
            <a:ext cx="3505199" cy="1971675"/>
          </a:xfrm>
        </p:spPr>
        <p:txBody>
          <a:bodyPr/>
          <a:lstStyle>
            <a:lvl1pPr marL="237744">
              <a:defRPr sz="2000">
                <a:solidFill>
                  <a:schemeClr val="tx2"/>
                </a:solidFill>
              </a:defRPr>
            </a:lvl1pPr>
            <a:lvl2pPr>
              <a:defRPr sz="1800">
                <a:solidFill>
                  <a:schemeClr val="tx2"/>
                </a:solidFill>
              </a:defRPr>
            </a:lvl2pPr>
            <a:lvl3pPr marL="530352" indent="0">
              <a:buNone/>
              <a:defRPr>
                <a:solidFill>
                  <a:schemeClr val="tx2"/>
                </a:solidFill>
              </a:defRPr>
            </a:lvl3pPr>
          </a:lstStyle>
          <a:p>
            <a:pPr lvl="0"/>
            <a:r>
              <a:rPr lang="en-US"/>
              <a:t>Click to edit Master text styles</a:t>
            </a:r>
          </a:p>
          <a:p>
            <a:pPr lvl="1"/>
            <a:r>
              <a:rPr lang="en-US"/>
              <a:t>Second level</a:t>
            </a:r>
          </a:p>
          <a:p>
            <a:pPr lvl="2"/>
            <a:endParaRPr lang="en-US"/>
          </a:p>
        </p:txBody>
      </p:sp>
      <p:sp>
        <p:nvSpPr>
          <p:cNvPr id="14" name="Text Placeholder 14">
            <a:extLst>
              <a:ext uri="{FF2B5EF4-FFF2-40B4-BE49-F238E27FC236}">
                <a16:creationId xmlns:a16="http://schemas.microsoft.com/office/drawing/2014/main" id="{FE7F73C9-3F48-455D-BFC8-C12C2A65E47B}"/>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15" name="Text Placeholder 14">
            <a:extLst>
              <a:ext uri="{FF2B5EF4-FFF2-40B4-BE49-F238E27FC236}">
                <a16:creationId xmlns:a16="http://schemas.microsoft.com/office/drawing/2014/main" id="{33BD1F65-AD45-4791-98F4-368824440B06}"/>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4" name="Title 3">
            <a:extLst>
              <a:ext uri="{FF2B5EF4-FFF2-40B4-BE49-F238E27FC236}">
                <a16:creationId xmlns:a16="http://schemas.microsoft.com/office/drawing/2014/main" id="{C0F42EE2-082F-4851-A3A4-5F91F76428A9}"/>
              </a:ext>
            </a:extLst>
          </p:cNvPr>
          <p:cNvSpPr>
            <a:spLocks noGrp="1"/>
          </p:cNvSpPr>
          <p:nvPr>
            <p:ph type="title"/>
          </p:nvPr>
        </p:nvSpPr>
        <p:spPr/>
        <p:txBody>
          <a:bodyPr/>
          <a:lstStyle/>
          <a:p>
            <a:r>
              <a:rPr lang="en-US"/>
              <a:t>Click to edit Master title style</a:t>
            </a:r>
          </a:p>
        </p:txBody>
      </p:sp>
      <p:sp>
        <p:nvSpPr>
          <p:cNvPr id="2" name="Slide Number Placeholder 1">
            <a:extLst>
              <a:ext uri="{FF2B5EF4-FFF2-40B4-BE49-F238E27FC236}">
                <a16:creationId xmlns:a16="http://schemas.microsoft.com/office/drawing/2014/main" id="{7C5BD6E0-A478-4558-BA34-89E7ADD65AC3}"/>
              </a:ext>
            </a:extLst>
          </p:cNvPr>
          <p:cNvSpPr>
            <a:spLocks noGrp="1"/>
          </p:cNvSpPr>
          <p:nvPr>
            <p:ph type="sldNum" sz="quarter" idx="25"/>
          </p:nvPr>
        </p:nvSpPr>
        <p:spPr/>
        <p:txBody>
          <a:bodyPr/>
          <a:lstStyle/>
          <a:p>
            <a:fld id="{AD816501-AAE5-214E-B100-00C3DC5F5E3F}" type="slidenum">
              <a:rPr lang="en-US" smtClean="0"/>
              <a:pPr/>
              <a:t>‹#›</a:t>
            </a:fld>
            <a:endParaRPr lang="en-US"/>
          </a:p>
        </p:txBody>
      </p:sp>
      <p:sp>
        <p:nvSpPr>
          <p:cNvPr id="19" name="Content Placeholder 4">
            <a:extLst>
              <a:ext uri="{FF2B5EF4-FFF2-40B4-BE49-F238E27FC236}">
                <a16:creationId xmlns:a16="http://schemas.microsoft.com/office/drawing/2014/main" id="{05E081D3-F617-4754-91D1-0F2E123DA750}"/>
              </a:ext>
            </a:extLst>
          </p:cNvPr>
          <p:cNvSpPr>
            <a:spLocks noGrp="1"/>
          </p:cNvSpPr>
          <p:nvPr>
            <p:ph sz="quarter" idx="26"/>
          </p:nvPr>
        </p:nvSpPr>
        <p:spPr>
          <a:xfrm>
            <a:off x="609599"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C6E1660A-D1C9-4932-8728-14A2890934CB}"/>
              </a:ext>
            </a:extLst>
          </p:cNvPr>
          <p:cNvSpPr>
            <a:spLocks noGrp="1"/>
          </p:cNvSpPr>
          <p:nvPr>
            <p:ph sz="quarter" idx="27"/>
          </p:nvPr>
        </p:nvSpPr>
        <p:spPr>
          <a:xfrm>
            <a:off x="4344924"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4">
            <a:extLst>
              <a:ext uri="{FF2B5EF4-FFF2-40B4-BE49-F238E27FC236}">
                <a16:creationId xmlns:a16="http://schemas.microsoft.com/office/drawing/2014/main" id="{B347574D-1A5A-4A37-8968-553E8EFD3C86}"/>
              </a:ext>
            </a:extLst>
          </p:cNvPr>
          <p:cNvSpPr>
            <a:spLocks noGrp="1"/>
          </p:cNvSpPr>
          <p:nvPr>
            <p:ph sz="quarter" idx="28"/>
          </p:nvPr>
        </p:nvSpPr>
        <p:spPr>
          <a:xfrm>
            <a:off x="8080248" y="1713180"/>
            <a:ext cx="3502152" cy="2029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30914517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title, sub, columns 1x3 wht">
    <p:spTree>
      <p:nvGrpSpPr>
        <p:cNvPr id="1" name=""/>
        <p:cNvGrpSpPr/>
        <p:nvPr/>
      </p:nvGrpSpPr>
      <p:grpSpPr>
        <a:xfrm>
          <a:off x="0" y="0"/>
          <a:ext cx="0" cy="0"/>
          <a:chOff x="0" y="0"/>
          <a:chExt cx="0" cy="0"/>
        </a:xfrm>
      </p:grpSpPr>
      <p:sp>
        <p:nvSpPr>
          <p:cNvPr id="6" name="Text Placeholder 4"/>
          <p:cNvSpPr>
            <a:spLocks noGrp="1"/>
          </p:cNvSpPr>
          <p:nvPr>
            <p:ph type="body" sz="quarter" idx="10"/>
          </p:nvPr>
        </p:nvSpPr>
        <p:spPr>
          <a:xfrm>
            <a:off x="609600" y="868059"/>
            <a:ext cx="10972800" cy="307777"/>
          </a:xfrm>
          <a:noFill/>
          <a:ln w="12700">
            <a:noFill/>
            <a:miter lim="800000"/>
            <a:headEnd/>
            <a:tailEnd/>
          </a:ln>
        </p:spPr>
        <p:txBody>
          <a:bodyPr vert="horz" wrap="square" lIns="0" tIns="0" rIns="0" bIns="0" numCol="1" anchor="t" anchorCtr="0" compatLnSpc="1">
            <a:prstTxWarp prst="textNoShape">
              <a:avLst/>
            </a:prstTxWarp>
            <a:spAutoFit/>
          </a:bodyPr>
          <a:lstStyle>
            <a:lvl1pPr marL="0" indent="0">
              <a:buNone/>
              <a:defRPr lang="en-US" sz="2000" dirty="0">
                <a:solidFill>
                  <a:schemeClr val="tx2"/>
                </a:solidFill>
                <a:latin typeface="+mn-lt"/>
                <a:ea typeface="Arial Unicode MS" pitchFamily="-65" charset="0"/>
                <a:cs typeface="Arial Unicode MS" pitchFamily="-65" charset="0"/>
                <a:sym typeface="Arial" pitchFamily="-65" charset="0"/>
              </a:defRPr>
            </a:lvl1pPr>
            <a:lvl2pPr>
              <a:defRPr sz="2100"/>
            </a:lvl2pPr>
            <a:lvl3pPr>
              <a:defRPr sz="2100"/>
            </a:lvl3pPr>
            <a:lvl4pPr>
              <a:defRPr sz="2100"/>
            </a:lvl4pPr>
            <a:lvl5pPr>
              <a:defRPr sz="2100"/>
            </a:lvl5pPr>
          </a:lstStyle>
          <a:p>
            <a:pPr marL="0" lvl="0" indent="0" algn="l" rtl="0" eaLnBrk="0" fontAlgn="base" hangingPunct="0">
              <a:spcBef>
                <a:spcPts val="2100"/>
              </a:spcBef>
              <a:spcAft>
                <a:spcPct val="0"/>
              </a:spcAft>
              <a:buClr>
                <a:schemeClr val="tx1"/>
              </a:buClr>
              <a:buSzPct val="100000"/>
              <a:buFont typeface="Arial" pitchFamily="-65" charset="0"/>
              <a:buNone/>
            </a:pPr>
            <a:r>
              <a:rPr lang="en-US"/>
              <a:t>Edit Master text styles</a:t>
            </a:r>
          </a:p>
        </p:txBody>
      </p:sp>
      <p:sp>
        <p:nvSpPr>
          <p:cNvPr id="4" name="Text Placeholder 3"/>
          <p:cNvSpPr>
            <a:spLocks noGrp="1"/>
          </p:cNvSpPr>
          <p:nvPr>
            <p:ph type="body" sz="quarter" idx="21"/>
          </p:nvPr>
        </p:nvSpPr>
        <p:spPr>
          <a:xfrm>
            <a:off x="4349193" y="1570154"/>
            <a:ext cx="3493057" cy="414422"/>
          </a:xfrm>
          <a:solidFill>
            <a:srgbClr val="FFFFFF"/>
          </a:solidFill>
          <a:ln>
            <a:noFill/>
          </a:ln>
        </p:spPr>
        <p:txBody>
          <a:bodyPr anchor="ctr"/>
          <a:lstStyle>
            <a:lvl1pPr marL="0" indent="0">
              <a:spcBef>
                <a:spcPts val="0"/>
              </a:spcBef>
              <a:buNone/>
              <a:defRPr sz="1600" b="1">
                <a:solidFill>
                  <a:schemeClr val="accent2"/>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2" name="Text Placeholder 3"/>
          <p:cNvSpPr>
            <a:spLocks noGrp="1"/>
          </p:cNvSpPr>
          <p:nvPr>
            <p:ph type="body" sz="quarter" idx="22"/>
          </p:nvPr>
        </p:nvSpPr>
        <p:spPr>
          <a:xfrm>
            <a:off x="606035" y="1570154"/>
            <a:ext cx="3510883" cy="414422"/>
          </a:xfrm>
          <a:solidFill>
            <a:srgbClr val="FFFFFF"/>
          </a:solidFill>
          <a:ln>
            <a:noFill/>
          </a:ln>
        </p:spPr>
        <p:txBody>
          <a:bodyPr anchor="ctr"/>
          <a:lstStyle>
            <a:lvl1pPr marL="0" indent="0">
              <a:spcBef>
                <a:spcPts val="0"/>
              </a:spcBef>
              <a:buNone/>
              <a:defRPr sz="1600" b="1">
                <a:solidFill>
                  <a:schemeClr val="accent3"/>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13" name="Text Placeholder 3"/>
          <p:cNvSpPr>
            <a:spLocks noGrp="1"/>
          </p:cNvSpPr>
          <p:nvPr>
            <p:ph type="body" sz="quarter" idx="23"/>
          </p:nvPr>
        </p:nvSpPr>
        <p:spPr>
          <a:xfrm>
            <a:off x="8074527" y="1569984"/>
            <a:ext cx="3510883" cy="415175"/>
          </a:xfrm>
          <a:solidFill>
            <a:srgbClr val="FFFFFF"/>
          </a:solidFill>
          <a:ln>
            <a:noFill/>
          </a:ln>
        </p:spPr>
        <p:txBody>
          <a:bodyPr anchor="ctr"/>
          <a:lstStyle>
            <a:lvl1pPr marL="0" indent="0">
              <a:spcBef>
                <a:spcPts val="0"/>
              </a:spcBef>
              <a:buNone/>
              <a:defRPr sz="1600" b="1">
                <a:solidFill>
                  <a:schemeClr val="accent1"/>
                </a:solidFill>
              </a:defRPr>
            </a:lvl1pPr>
            <a:lvl2pPr marL="217170" indent="0">
              <a:buNone/>
              <a:defRPr sz="1400"/>
            </a:lvl2pPr>
            <a:lvl3pPr marL="530352" indent="0">
              <a:buNone/>
              <a:defRPr sz="1400"/>
            </a:lvl3pPr>
            <a:lvl4pPr marL="896112" indent="0">
              <a:buNone/>
              <a:defRPr sz="1400"/>
            </a:lvl4pPr>
            <a:lvl5pPr marL="1296829" indent="0">
              <a:buNone/>
              <a:defRPr sz="1400"/>
            </a:lvl5pPr>
          </a:lstStyle>
          <a:p>
            <a:pPr lvl="0"/>
            <a:r>
              <a:rPr lang="en-US"/>
              <a:t>Edit Master text styles</a:t>
            </a:r>
          </a:p>
        </p:txBody>
      </p:sp>
      <p:sp>
        <p:nvSpPr>
          <p:cNvPr id="21" name="Text Placeholder 14">
            <a:extLst>
              <a:ext uri="{FF2B5EF4-FFF2-40B4-BE49-F238E27FC236}">
                <a16:creationId xmlns:a16="http://schemas.microsoft.com/office/drawing/2014/main" id="{303B4520-2D4F-4A32-9620-E39F9D8317C3}"/>
              </a:ext>
            </a:extLst>
          </p:cNvPr>
          <p:cNvSpPr>
            <a:spLocks noGrp="1"/>
          </p:cNvSpPr>
          <p:nvPr>
            <p:ph type="body" sz="quarter" idx="19" hasCustomPrompt="1"/>
          </p:nvPr>
        </p:nvSpPr>
        <p:spPr>
          <a:xfrm>
            <a:off x="1" y="5913259"/>
            <a:ext cx="557497" cy="251942"/>
          </a:xfrm>
        </p:spPr>
        <p:txBody>
          <a:bodyPr anchor="b">
            <a:noAutofit/>
          </a:bodyPr>
          <a:lstStyle>
            <a:lvl1pPr marL="0" indent="0" algn="r">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a:t>
            </a:r>
          </a:p>
        </p:txBody>
      </p:sp>
      <p:sp>
        <p:nvSpPr>
          <p:cNvPr id="22" name="Text Placeholder 14">
            <a:extLst>
              <a:ext uri="{FF2B5EF4-FFF2-40B4-BE49-F238E27FC236}">
                <a16:creationId xmlns:a16="http://schemas.microsoft.com/office/drawing/2014/main" id="{DDC5C370-387B-4E4A-8091-666F1171BA42}"/>
              </a:ext>
            </a:extLst>
          </p:cNvPr>
          <p:cNvSpPr>
            <a:spLocks noGrp="1"/>
          </p:cNvSpPr>
          <p:nvPr>
            <p:ph type="body" sz="quarter" idx="20" hasCustomPrompt="1"/>
          </p:nvPr>
        </p:nvSpPr>
        <p:spPr>
          <a:xfrm>
            <a:off x="609599" y="5913259"/>
            <a:ext cx="10980757" cy="251942"/>
          </a:xfrm>
        </p:spPr>
        <p:txBody>
          <a:bodyPr anchor="b">
            <a:noAutofit/>
          </a:bodyPr>
          <a:lstStyle>
            <a:lvl1pPr marL="0" indent="0" algn="l">
              <a:spcBef>
                <a:spcPts val="0"/>
              </a:spcBef>
              <a:buNone/>
              <a:defRPr sz="1000">
                <a:solidFill>
                  <a:schemeClr val="tx2"/>
                </a:solidFill>
              </a:defRPr>
            </a:lvl1pPr>
            <a:lvl2pPr marL="217170" indent="0">
              <a:buNone/>
              <a:defRPr sz="1000"/>
            </a:lvl2pPr>
            <a:lvl3pPr marL="530352" indent="0">
              <a:buNone/>
              <a:defRPr sz="1000"/>
            </a:lvl3pPr>
            <a:lvl4pPr marL="896112" indent="0">
              <a:buNone/>
              <a:defRPr sz="1000"/>
            </a:lvl4pPr>
            <a:lvl5pPr marL="1296829" indent="0">
              <a:buNone/>
              <a:defRPr sz="1000"/>
            </a:lvl5pPr>
          </a:lstStyle>
          <a:p>
            <a:pPr lvl="0"/>
            <a:r>
              <a:rPr lang="en-US"/>
              <a:t>Click to add footnote</a:t>
            </a:r>
          </a:p>
        </p:txBody>
      </p:sp>
      <p:sp>
        <p:nvSpPr>
          <p:cNvPr id="2" name="Title 1">
            <a:extLst>
              <a:ext uri="{FF2B5EF4-FFF2-40B4-BE49-F238E27FC236}">
                <a16:creationId xmlns:a16="http://schemas.microsoft.com/office/drawing/2014/main" id="{B8556A56-88DF-4BD5-9EC5-D8DDC38FA13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22FB3D86-567F-4B85-BBBC-38136C9BDAE1}"/>
              </a:ext>
            </a:extLst>
          </p:cNvPr>
          <p:cNvSpPr>
            <a:spLocks noGrp="1"/>
          </p:cNvSpPr>
          <p:nvPr>
            <p:ph type="sldNum" sz="quarter" idx="24"/>
          </p:nvPr>
        </p:nvSpPr>
        <p:spPr/>
        <p:txBody>
          <a:bodyPr/>
          <a:lstStyle/>
          <a:p>
            <a:fld id="{AD816501-AAE5-214E-B100-00C3DC5F5E3F}" type="slidenum">
              <a:rPr lang="en-US" smtClean="0"/>
              <a:pPr/>
              <a:t>‹#›</a:t>
            </a:fld>
            <a:endParaRPr lang="en-US"/>
          </a:p>
        </p:txBody>
      </p:sp>
      <p:sp>
        <p:nvSpPr>
          <p:cNvPr id="14" name="Content Placeholder 4">
            <a:extLst>
              <a:ext uri="{FF2B5EF4-FFF2-40B4-BE49-F238E27FC236}">
                <a16:creationId xmlns:a16="http://schemas.microsoft.com/office/drawing/2014/main" id="{EB49C11D-D2B9-4750-B362-440439336BA3}"/>
              </a:ext>
            </a:extLst>
          </p:cNvPr>
          <p:cNvSpPr>
            <a:spLocks noGrp="1"/>
          </p:cNvSpPr>
          <p:nvPr>
            <p:ph sz="quarter" idx="25"/>
          </p:nvPr>
        </p:nvSpPr>
        <p:spPr>
          <a:xfrm>
            <a:off x="609599"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4">
            <a:extLst>
              <a:ext uri="{FF2B5EF4-FFF2-40B4-BE49-F238E27FC236}">
                <a16:creationId xmlns:a16="http://schemas.microsoft.com/office/drawing/2014/main" id="{DC67EEFC-7974-489E-B530-DF12A47D36EA}"/>
              </a:ext>
            </a:extLst>
          </p:cNvPr>
          <p:cNvSpPr>
            <a:spLocks noGrp="1"/>
          </p:cNvSpPr>
          <p:nvPr>
            <p:ph sz="quarter" idx="26"/>
          </p:nvPr>
        </p:nvSpPr>
        <p:spPr>
          <a:xfrm>
            <a:off x="4344924"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4">
            <a:extLst>
              <a:ext uri="{FF2B5EF4-FFF2-40B4-BE49-F238E27FC236}">
                <a16:creationId xmlns:a16="http://schemas.microsoft.com/office/drawing/2014/main" id="{9A402F6B-DC35-43F1-A608-7D25A4EECA1F}"/>
              </a:ext>
            </a:extLst>
          </p:cNvPr>
          <p:cNvSpPr>
            <a:spLocks noGrp="1"/>
          </p:cNvSpPr>
          <p:nvPr>
            <p:ph sz="quarter" idx="27"/>
          </p:nvPr>
        </p:nvSpPr>
        <p:spPr>
          <a:xfrm>
            <a:off x="8080248" y="2136912"/>
            <a:ext cx="3502152" cy="37825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404972204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RIGHT">
    <p:spTree>
      <p:nvGrpSpPr>
        <p:cNvPr id="1" name=""/>
        <p:cNvGrpSpPr/>
        <p:nvPr/>
      </p:nvGrpSpPr>
      <p:grpSpPr>
        <a:xfrm>
          <a:off x="0" y="0"/>
          <a:ext cx="0" cy="0"/>
          <a:chOff x="0" y="0"/>
          <a:chExt cx="0" cy="0"/>
        </a:xfrm>
      </p:grpSpPr>
      <p:sp>
        <p:nvSpPr>
          <p:cNvPr id="3" name="Picture Placeholder 2"/>
          <p:cNvSpPr>
            <a:spLocks noGrp="1"/>
          </p:cNvSpPr>
          <p:nvPr>
            <p:ph type="pic" sz="quarter" idx="13" hasCustomPrompt="1"/>
          </p:nvPr>
        </p:nvSpPr>
        <p:spPr>
          <a:xfrm>
            <a:off x="0"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2" name="Slide Number Placeholder 1">
            <a:extLst>
              <a:ext uri="{FF2B5EF4-FFF2-40B4-BE49-F238E27FC236}">
                <a16:creationId xmlns:a16="http://schemas.microsoft.com/office/drawing/2014/main" id="{ED2C2B95-F1C7-464B-AB21-EB73C1EE9B80}"/>
              </a:ext>
            </a:extLst>
          </p:cNvPr>
          <p:cNvSpPr>
            <a:spLocks noGrp="1"/>
          </p:cNvSpPr>
          <p:nvPr>
            <p:ph type="sldNum" sz="quarter" idx="14"/>
          </p:nvPr>
        </p:nvSpPr>
        <p:spPr/>
        <p:txBody>
          <a:bodyPr/>
          <a:lstStyle/>
          <a:p>
            <a:fld id="{AD816501-AAE5-214E-B100-00C3DC5F5E3F}" type="slidenum">
              <a:rPr lang="en-US" smtClean="0"/>
              <a:pPr/>
              <a:t>‹#›</a:t>
            </a:fld>
            <a:endParaRPr lang="en-US"/>
          </a:p>
        </p:txBody>
      </p:sp>
      <p:sp>
        <p:nvSpPr>
          <p:cNvPr id="5" name="Text Placeholder 5">
            <a:extLst>
              <a:ext uri="{FF2B5EF4-FFF2-40B4-BE49-F238E27FC236}">
                <a16:creationId xmlns:a16="http://schemas.microsoft.com/office/drawing/2014/main" id="{B8961680-1199-41F6-9E55-884BD67648C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r"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6" name="Text Placeholder 11">
            <a:extLst>
              <a:ext uri="{FF2B5EF4-FFF2-40B4-BE49-F238E27FC236}">
                <a16:creationId xmlns:a16="http://schemas.microsoft.com/office/drawing/2014/main" id="{195566D2-55E9-4018-95A0-B86821206B80}"/>
              </a:ext>
            </a:extLst>
          </p:cNvPr>
          <p:cNvSpPr>
            <a:spLocks noGrp="1"/>
          </p:cNvSpPr>
          <p:nvPr>
            <p:ph type="body" sz="quarter" idx="12"/>
          </p:nvPr>
        </p:nvSpPr>
        <p:spPr>
          <a:xfrm>
            <a:off x="605340" y="6055668"/>
            <a:ext cx="10972800" cy="230832"/>
          </a:xfrm>
        </p:spPr>
        <p:txBody>
          <a:bodyPr wrap="square" anchor="b" anchorCtr="0">
            <a:spAutoFit/>
          </a:bodyPr>
          <a:lstStyle>
            <a:lvl1pPr algn="r">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Tree>
    <p:custDataLst>
      <p:tags r:id="rId1"/>
    </p:custData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full picture, caption LEFT">
    <p:spTree>
      <p:nvGrpSpPr>
        <p:cNvPr id="1" name=""/>
        <p:cNvGrpSpPr/>
        <p:nvPr/>
      </p:nvGrpSpPr>
      <p:grpSpPr>
        <a:xfrm>
          <a:off x="0" y="0"/>
          <a:ext cx="0" cy="0"/>
          <a:chOff x="0" y="0"/>
          <a:chExt cx="0" cy="0"/>
        </a:xfrm>
      </p:grpSpPr>
      <p:sp>
        <p:nvSpPr>
          <p:cNvPr id="7" name="Picture Placeholder 2"/>
          <p:cNvSpPr>
            <a:spLocks noGrp="1"/>
          </p:cNvSpPr>
          <p:nvPr>
            <p:ph type="pic" sz="quarter" idx="13" hasCustomPrompt="1"/>
          </p:nvPr>
        </p:nvSpPr>
        <p:spPr>
          <a:xfrm>
            <a:off x="-13" y="0"/>
            <a:ext cx="12192000" cy="6858000"/>
          </a:xfrm>
        </p:spPr>
        <p:txBody>
          <a:bodyPr anchor="ctr"/>
          <a:lstStyle>
            <a:lvl1pPr marL="0" indent="0" algn="ctr">
              <a:buNone/>
              <a:defRPr>
                <a:solidFill>
                  <a:schemeClr val="tx2"/>
                </a:solidFill>
              </a:defRPr>
            </a:lvl1pPr>
          </a:lstStyle>
          <a:p>
            <a:r>
              <a:rPr lang="en-US"/>
              <a:t>Full Bleed Image</a:t>
            </a:r>
          </a:p>
          <a:p>
            <a:endParaRPr lang="en-US"/>
          </a:p>
          <a:p>
            <a:r>
              <a:rPr lang="en-US"/>
              <a:t>No Copy</a:t>
            </a:r>
          </a:p>
        </p:txBody>
      </p:sp>
      <p:sp>
        <p:nvSpPr>
          <p:cNvPr id="6" name="Text Placeholder 5">
            <a:extLst>
              <a:ext uri="{FF2B5EF4-FFF2-40B4-BE49-F238E27FC236}">
                <a16:creationId xmlns:a16="http://schemas.microsoft.com/office/drawing/2014/main" id="{40260E95-878A-4B35-BD39-8D05DCD2895B}"/>
              </a:ext>
            </a:extLst>
          </p:cNvPr>
          <p:cNvSpPr>
            <a:spLocks noGrp="1"/>
          </p:cNvSpPr>
          <p:nvPr>
            <p:ph type="body" sz="quarter" idx="10"/>
          </p:nvPr>
        </p:nvSpPr>
        <p:spPr>
          <a:xfrm>
            <a:off x="605367" y="5694564"/>
            <a:ext cx="10972800" cy="398263"/>
          </a:xfrm>
          <a:noFill/>
          <a:ln w="12700">
            <a:noFill/>
            <a:miter lim="800000"/>
            <a:headEnd/>
            <a:tailEnd/>
          </a:ln>
        </p:spPr>
        <p:txBody>
          <a:bodyPr vert="horz" wrap="square" lIns="0" tIns="0" rIns="0" bIns="89611" numCol="1" anchor="b" anchorCtr="0" compatLnSpc="1">
            <a:prstTxWarp prst="textNoShape">
              <a:avLst/>
            </a:prstTxWarp>
            <a:spAutoFit/>
          </a:bodyPr>
          <a:lstStyle>
            <a:lvl1pPr marL="0" indent="0" algn="l" rtl="0" eaLnBrk="0" fontAlgn="base" hangingPunct="0">
              <a:lnSpc>
                <a:spcPct val="100000"/>
              </a:lnSpc>
              <a:spcBef>
                <a:spcPts val="0"/>
              </a:spcBef>
              <a:spcAft>
                <a:spcPct val="0"/>
              </a:spcAft>
              <a:buNone/>
              <a:defRPr lang="en-US" sz="2000" dirty="0" smtClean="0">
                <a:solidFill>
                  <a:schemeClr val="bg1"/>
                </a:solidFill>
                <a:latin typeface="Arial" charset="0"/>
                <a:ea typeface="Arial Unicode MS" pitchFamily="-65" charset="0"/>
                <a:cs typeface="Arial Unicode MS" pitchFamily="-65" charset="0"/>
                <a:sym typeface="Arial" pitchFamily="-65" charset="0"/>
              </a:defRPr>
            </a:lvl1pPr>
            <a:lvl2pPr marL="0" indent="0" algn="r" rtl="0" eaLnBrk="0" fontAlgn="base" hangingPunct="0">
              <a:lnSpc>
                <a:spcPct val="100000"/>
              </a:lnSpc>
              <a:spcBef>
                <a:spcPct val="50000"/>
              </a:spcBef>
              <a:spcAft>
                <a:spcPct val="0"/>
              </a:spcAft>
              <a:buNone/>
              <a:defRPr lang="en-US" sz="1400" dirty="0" smtClean="0">
                <a:solidFill>
                  <a:schemeClr val="tx1"/>
                </a:solidFill>
                <a:latin typeface="Arial" charset="0"/>
                <a:ea typeface="Arial Unicode MS" pitchFamily="-65" charset="0"/>
                <a:cs typeface="Arial Unicode MS" pitchFamily="-65" charset="0"/>
                <a:sym typeface="Arial" pitchFamily="-65" charset="0"/>
              </a:defRPr>
            </a:lvl2pPr>
          </a:lstStyle>
          <a:p>
            <a:pPr lvl="0"/>
            <a:r>
              <a:rPr lang="en-US"/>
              <a:t>Edit Master text styles</a:t>
            </a:r>
          </a:p>
        </p:txBody>
      </p:sp>
      <p:sp>
        <p:nvSpPr>
          <p:cNvPr id="9" name="Text Placeholder 11">
            <a:extLst>
              <a:ext uri="{FF2B5EF4-FFF2-40B4-BE49-F238E27FC236}">
                <a16:creationId xmlns:a16="http://schemas.microsoft.com/office/drawing/2014/main" id="{4819CDBF-C301-485C-AA5A-C96D10B02693}"/>
              </a:ext>
            </a:extLst>
          </p:cNvPr>
          <p:cNvSpPr>
            <a:spLocks noGrp="1"/>
          </p:cNvSpPr>
          <p:nvPr>
            <p:ph type="body" sz="quarter" idx="12"/>
          </p:nvPr>
        </p:nvSpPr>
        <p:spPr>
          <a:xfrm>
            <a:off x="605340" y="6055668"/>
            <a:ext cx="10972800" cy="230832"/>
          </a:xfrm>
        </p:spPr>
        <p:txBody>
          <a:bodyPr wrap="square" anchor="b" anchorCtr="0">
            <a:spAutoFit/>
          </a:bodyPr>
          <a:lstStyle>
            <a:lvl1pPr algn="l">
              <a:lnSpc>
                <a:spcPct val="100000"/>
              </a:lnSpc>
              <a:spcBef>
                <a:spcPts val="0"/>
              </a:spcBef>
              <a:buNone/>
              <a:defRPr sz="1500">
                <a:solidFill>
                  <a:schemeClr val="bg1"/>
                </a:solidFill>
              </a:defRPr>
            </a:lvl1pPr>
            <a:lvl2pPr>
              <a:buNone/>
              <a:defRPr/>
            </a:lvl2pPr>
            <a:lvl3pPr>
              <a:buNone/>
              <a:defRPr/>
            </a:lvl3pPr>
            <a:lvl4pPr>
              <a:buNone/>
              <a:defRPr/>
            </a:lvl4pPr>
            <a:lvl5pPr>
              <a:buNone/>
              <a:defRPr/>
            </a:lvl5pPr>
          </a:lstStyle>
          <a:p>
            <a:pPr lvl="0"/>
            <a:r>
              <a:rPr lang="en-US"/>
              <a:t>Edit Master text styles</a:t>
            </a:r>
          </a:p>
        </p:txBody>
      </p:sp>
      <p:sp>
        <p:nvSpPr>
          <p:cNvPr id="2" name="Slide Number Placeholder 1">
            <a:extLst>
              <a:ext uri="{FF2B5EF4-FFF2-40B4-BE49-F238E27FC236}">
                <a16:creationId xmlns:a16="http://schemas.microsoft.com/office/drawing/2014/main" id="{63AE0943-49E5-4B67-995B-D2294CDFFC31}"/>
              </a:ext>
            </a:extLst>
          </p:cNvPr>
          <p:cNvSpPr>
            <a:spLocks noGrp="1"/>
          </p:cNvSpPr>
          <p:nvPr>
            <p:ph type="sldNum" sz="quarter" idx="14"/>
          </p:nvPr>
        </p:nvSpPr>
        <p:spPr/>
        <p:txBody>
          <a:bodyPr/>
          <a:lstStyle/>
          <a:p>
            <a:fld id="{AD816501-AAE5-214E-B100-00C3DC5F5E3F}" type="slidenum">
              <a:rPr lang="en-US" smtClean="0"/>
              <a:pPr/>
              <a:t>‹#›</a:t>
            </a:fld>
            <a:endParaRPr lang="en-US"/>
          </a:p>
        </p:txBody>
      </p:sp>
    </p:spTree>
    <p:custDataLst>
      <p:tags r:id="rId1"/>
    </p:custData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custDataLst>
      <p:tags r:id="rId1"/>
    </p:custData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red">
    <p:bg>
      <p:bgPr>
        <a:solidFill>
          <a:schemeClr val="accent1"/>
        </a:solidFill>
        <a:effectLst/>
      </p:bgPr>
    </p:bg>
    <p:spTree>
      <p:nvGrpSpPr>
        <p:cNvPr id="1" name=""/>
        <p:cNvGrpSpPr/>
        <p:nvPr/>
      </p:nvGrpSpPr>
      <p:grpSpPr>
        <a:xfrm>
          <a:off x="0" y="0"/>
          <a:ext cx="0" cy="0"/>
          <a:chOff x="0" y="0"/>
          <a:chExt cx="0" cy="0"/>
        </a:xfrm>
      </p:grpSpPr>
      <p:sp>
        <p:nvSpPr>
          <p:cNvPr id="4"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5"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blue">
    <p:bg>
      <p:bgPr>
        <a:solidFill>
          <a:schemeClr val="accent2"/>
        </a:solidFill>
        <a:effectLst/>
      </p:bgPr>
    </p:bg>
    <p:spTree>
      <p:nvGrpSpPr>
        <p:cNvPr id="1" name=""/>
        <p:cNvGrpSpPr/>
        <p:nvPr/>
      </p:nvGrpSpPr>
      <p:grpSpPr>
        <a:xfrm>
          <a:off x="0" y="0"/>
          <a:ext cx="0" cy="0"/>
          <a:chOff x="0" y="0"/>
          <a:chExt cx="0" cy="0"/>
        </a:xfrm>
      </p:grpSpPr>
      <p:sp>
        <p:nvSpPr>
          <p:cNvPr id="9" name="Title 2"/>
          <p:cNvSpPr>
            <a:spLocks noGrp="1"/>
          </p:cNvSpPr>
          <p:nvPr>
            <p:ph type="title" hasCustomPrompt="1"/>
          </p:nvPr>
        </p:nvSpPr>
        <p:spPr>
          <a:xfrm>
            <a:off x="605367" y="1983439"/>
            <a:ext cx="10981267" cy="1538883"/>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10"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quote or statement magenta">
    <p:bg>
      <p:bgPr>
        <a:solidFill>
          <a:schemeClr val="accent3"/>
        </a:solidFill>
        <a:effectLst/>
      </p:bgPr>
    </p:bg>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05367" y="1970615"/>
            <a:ext cx="10981267" cy="1564531"/>
          </a:xfrm>
        </p:spPr>
        <p:txBody>
          <a:bodyPr anchor="ctr"/>
          <a:lstStyle>
            <a:lvl1pPr algn="l">
              <a:lnSpc>
                <a:spcPct val="100000"/>
              </a:lnSpc>
              <a:defRPr sz="5000" kern="1500" spc="-100" baseline="0">
                <a:solidFill>
                  <a:schemeClr val="bg1"/>
                </a:solidFill>
              </a:defRPr>
            </a:lvl1pPr>
          </a:lstStyle>
          <a:p>
            <a:r>
              <a:rPr lang="en-US"/>
              <a:t>“Click to edit quote </a:t>
            </a:r>
            <a:br>
              <a:rPr lang="en-US"/>
            </a:br>
            <a:r>
              <a:rPr lang="en-US"/>
              <a:t>or statement.”</a:t>
            </a:r>
          </a:p>
        </p:txBody>
      </p:sp>
      <p:sp>
        <p:nvSpPr>
          <p:cNvPr id="8" name="Text Placeholder 5"/>
          <p:cNvSpPr>
            <a:spLocks noGrp="1"/>
          </p:cNvSpPr>
          <p:nvPr>
            <p:ph type="body" sz="quarter" idx="10" hasCustomPrompt="1"/>
          </p:nvPr>
        </p:nvSpPr>
        <p:spPr>
          <a:xfrm>
            <a:off x="605367" y="5083557"/>
            <a:ext cx="10981267" cy="1481138"/>
          </a:xfrm>
        </p:spPr>
        <p:txBody>
          <a:bodyPr/>
          <a:lstStyle>
            <a:lvl1pPr marL="0" indent="0" algn="l">
              <a:lnSpc>
                <a:spcPct val="100000"/>
              </a:lnSpc>
              <a:spcBef>
                <a:spcPts val="0"/>
              </a:spcBef>
              <a:buNone/>
              <a:defRPr sz="5000" b="1" kern="1500" spc="-100" baseline="0">
                <a:solidFill>
                  <a:schemeClr val="bg1"/>
                </a:solidFill>
              </a:defRPr>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stStyle>
          <a:p>
            <a:pPr lvl="0"/>
            <a:r>
              <a:rPr lang="en-US"/>
              <a:t>– Attribution</a:t>
            </a:r>
          </a:p>
        </p:txBody>
      </p:sp>
    </p:spTree>
    <p:custDataLst>
      <p:tags r:id="rId1"/>
    </p:custData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27826803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J&amp;J Signature">
    <p:bg>
      <p:bgPr>
        <a:solidFill>
          <a:srgbClr val="F4F4F4">
            <a:alpha val="0"/>
          </a:srgbClr>
        </a:solidFill>
        <a:effectLst/>
      </p:bgPr>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39038898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1_title, graphic">
    <p:spTree>
      <p:nvGrpSpPr>
        <p:cNvPr id="1" name=""/>
        <p:cNvGrpSpPr/>
        <p:nvPr/>
      </p:nvGrpSpPr>
      <p:grpSpPr>
        <a:xfrm>
          <a:off x="0" y="0"/>
          <a:ext cx="0" cy="0"/>
          <a:chOff x="0" y="0"/>
          <a:chExt cx="0" cy="0"/>
        </a:xfrm>
      </p:grpSpPr>
      <p:sp>
        <p:nvSpPr>
          <p:cNvPr id="2" name="Title 1"/>
          <p:cNvSpPr>
            <a:spLocks noGrp="1"/>
          </p:cNvSpPr>
          <p:nvPr>
            <p:ph type="title"/>
          </p:nvPr>
        </p:nvSpPr>
        <p:spPr>
          <a:xfrm>
            <a:off x="605367" y="378458"/>
            <a:ext cx="10145760" cy="577081"/>
          </a:xfrm>
        </p:spPr>
        <p:txBody>
          <a:bodyPr/>
          <a:lstStyle>
            <a:lvl1pPr>
              <a:defRPr sz="3750">
                <a:solidFill>
                  <a:schemeClr val="tx1"/>
                </a:solidFill>
              </a:defRPr>
            </a:lvl1pPr>
          </a:lstStyle>
          <a:p>
            <a:r>
              <a:rPr lang="en-US"/>
              <a:t>Click to edit Master title style</a:t>
            </a:r>
          </a:p>
        </p:txBody>
      </p:sp>
      <p:sp>
        <p:nvSpPr>
          <p:cNvPr id="7" name="Content Placeholder 11"/>
          <p:cNvSpPr>
            <a:spLocks noGrp="1"/>
          </p:cNvSpPr>
          <p:nvPr>
            <p:ph sz="quarter" idx="15"/>
          </p:nvPr>
        </p:nvSpPr>
        <p:spPr>
          <a:xfrm>
            <a:off x="601601" y="1713178"/>
            <a:ext cx="10985780" cy="4193910"/>
          </a:xfrm>
        </p:spPr>
        <p:txBody>
          <a:bodyPr/>
          <a:lstStyle>
            <a:lvl1pPr marL="0" marR="0" indent="0" algn="ctr" defTabSz="914363" rtl="0" eaLnBrk="1" fontAlgn="base" latinLnBrk="0" hangingPunct="1">
              <a:lnSpc>
                <a:spcPct val="100000"/>
              </a:lnSpc>
              <a:spcBef>
                <a:spcPct val="0"/>
              </a:spcBef>
              <a:spcAft>
                <a:spcPct val="0"/>
              </a:spcAft>
              <a:buClrTx/>
              <a:buSzTx/>
              <a:buFontTx/>
              <a:buNone/>
              <a:tabLst/>
              <a:defRPr sz="2000"/>
            </a:lvl1pPr>
          </a:lstStyle>
          <a:p>
            <a:pPr marL="0" marR="0" lvl="0"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Click to edit Master text styles</a:t>
            </a:r>
          </a:p>
          <a:p>
            <a:pPr marL="0" marR="0" lvl="1"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Second level</a:t>
            </a:r>
          </a:p>
          <a:p>
            <a:pPr marL="0" marR="0" lvl="2"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Third level</a:t>
            </a:r>
          </a:p>
          <a:p>
            <a:pPr marL="0" marR="0" lvl="3"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Fourth level</a:t>
            </a:r>
          </a:p>
          <a:p>
            <a:pPr marL="0" marR="0" lvl="4" indent="0" algn="ctr" defTabSz="914363"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chemeClr val="tx2">
                    <a:lumMod val="65000"/>
                    <a:lumOff val="35000"/>
                  </a:schemeClr>
                </a:solidFill>
                <a:effectLst/>
                <a:latin typeface="Arial" pitchFamily="-110" charset="0"/>
                <a:ea typeface="ヒラギノ角ゴ ProN W3" pitchFamily="-110" charset="-128"/>
                <a:cs typeface="ヒラギノ角ゴ ProN W3" pitchFamily="-110" charset="-128"/>
                <a:sym typeface="Arial" pitchFamily="-110" charset="0"/>
              </a:rPr>
              <a:t>Fifth level</a:t>
            </a:r>
            <a:endParaRPr lang="en-US"/>
          </a:p>
        </p:txBody>
      </p:sp>
      <p:sp>
        <p:nvSpPr>
          <p:cNvPr id="16" name="Text Placeholder 19"/>
          <p:cNvSpPr>
            <a:spLocks noGrp="1"/>
          </p:cNvSpPr>
          <p:nvPr>
            <p:ph type="body" sz="quarter" idx="16" hasCustomPrompt="1"/>
          </p:nvPr>
        </p:nvSpPr>
        <p:spPr>
          <a:xfrm>
            <a:off x="601134" y="6093619"/>
            <a:ext cx="10985500" cy="159263"/>
          </a:xfrm>
        </p:spPr>
        <p:txBody>
          <a:bodyPr anchor="ctr"/>
          <a:lstStyle>
            <a:lvl1pPr marL="0" indent="0">
              <a:buNone/>
              <a:defRPr sz="1000"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Click to add footnote</a:t>
            </a:r>
          </a:p>
        </p:txBody>
      </p:sp>
      <p:sp>
        <p:nvSpPr>
          <p:cNvPr id="9" name="Slide Number Placeholder 5"/>
          <p:cNvSpPr>
            <a:spLocks noGrp="1"/>
          </p:cNvSpPr>
          <p:nvPr>
            <p:ph type="sldNum" sz="quarter" idx="4"/>
          </p:nvPr>
        </p:nvSpPr>
        <p:spPr>
          <a:xfrm>
            <a:off x="11586635" y="6332953"/>
            <a:ext cx="454400" cy="333375"/>
          </a:xfrm>
          <a:prstGeom prst="rect">
            <a:avLst/>
          </a:prstGeom>
        </p:spPr>
        <p:txBody>
          <a:bodyPr vert="horz" lIns="91440" tIns="45720" rIns="91440" bIns="45720" rtlCol="0" anchor="ctr"/>
          <a:lstStyle>
            <a:lvl1pPr algn="r">
              <a:defRPr sz="800">
                <a:solidFill>
                  <a:srgbClr val="FF0000"/>
                </a:solidFill>
              </a:defRPr>
            </a:lvl1pPr>
          </a:lstStyle>
          <a:p>
            <a:fld id="{AD816501-AAE5-214E-B100-00C3DC5F5E3F}" type="slidenum">
              <a:rPr lang="en-US" smtClean="0"/>
              <a:pPr/>
              <a:t>‹#›</a:t>
            </a:fld>
            <a:endParaRPr lang="en-US"/>
          </a:p>
        </p:txBody>
      </p:sp>
      <p:sp>
        <p:nvSpPr>
          <p:cNvPr id="10" name="Text Placeholder 19"/>
          <p:cNvSpPr>
            <a:spLocks noGrp="1"/>
          </p:cNvSpPr>
          <p:nvPr>
            <p:ph type="body" sz="quarter" idx="17" hasCustomPrompt="1"/>
          </p:nvPr>
        </p:nvSpPr>
        <p:spPr>
          <a:xfrm>
            <a:off x="7471833" y="6331368"/>
            <a:ext cx="4114803" cy="334960"/>
          </a:xfrm>
        </p:spPr>
        <p:txBody>
          <a:bodyPr anchor="ctr"/>
          <a:lstStyle>
            <a:lvl1pPr marL="0" indent="0" algn="r">
              <a:buNone/>
              <a:defRPr sz="1000" b="1" baseline="0"/>
            </a:lvl1pPr>
            <a:lvl2pPr marL="217161" indent="0">
              <a:buNone/>
              <a:defRPr sz="1000"/>
            </a:lvl2pPr>
            <a:lvl3pPr marL="530330" indent="0">
              <a:buNone/>
              <a:defRPr sz="1000"/>
            </a:lvl3pPr>
            <a:lvl4pPr marL="896076" indent="0">
              <a:buNone/>
              <a:defRPr sz="1000"/>
            </a:lvl4pPr>
            <a:lvl5pPr marL="1296777" indent="0">
              <a:buNone/>
              <a:defRPr sz="1000"/>
            </a:lvl5pPr>
          </a:lstStyle>
          <a:p>
            <a:r>
              <a:rPr lang="en-US" sz="1000">
                <a:solidFill>
                  <a:srgbClr val="595959"/>
                </a:solidFill>
              </a:rPr>
              <a:t>OPTIONAL FUNCTION NAME</a:t>
            </a:r>
          </a:p>
        </p:txBody>
      </p:sp>
    </p:spTree>
    <p:extLst>
      <p:ext uri="{BB962C8B-B14F-4D97-AF65-F5344CB8AC3E}">
        <p14:creationId xmlns:p14="http://schemas.microsoft.com/office/powerpoint/2010/main" val="819138703"/>
      </p:ext>
    </p:extLst>
  </p:cSld>
  <p:clrMapOvr>
    <a:masterClrMapping/>
  </p:clrMapOvr>
  <p:transition>
    <p:fade/>
  </p:transition>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89619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963019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61354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5.xml"/><Relationship Id="rId18" Type="http://schemas.openxmlformats.org/officeDocument/2006/relationships/slideLayout" Target="../slideLayouts/slideLayout40.xml"/><Relationship Id="rId26" Type="http://schemas.openxmlformats.org/officeDocument/2006/relationships/slideLayout" Target="../slideLayouts/slideLayout48.xml"/><Relationship Id="rId39" Type="http://schemas.openxmlformats.org/officeDocument/2006/relationships/slideLayout" Target="../slideLayouts/slideLayout61.xml"/><Relationship Id="rId21" Type="http://schemas.openxmlformats.org/officeDocument/2006/relationships/slideLayout" Target="../slideLayouts/slideLayout43.xml"/><Relationship Id="rId34" Type="http://schemas.openxmlformats.org/officeDocument/2006/relationships/slideLayout" Target="../slideLayouts/slideLayout56.xml"/><Relationship Id="rId42" Type="http://schemas.openxmlformats.org/officeDocument/2006/relationships/image" Target="../media/image1.emf"/><Relationship Id="rId7" Type="http://schemas.openxmlformats.org/officeDocument/2006/relationships/slideLayout" Target="../slideLayouts/slideLayout2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29" Type="http://schemas.openxmlformats.org/officeDocument/2006/relationships/slideLayout" Target="../slideLayouts/slideLayout51.xml"/><Relationship Id="rId41" Type="http://schemas.openxmlformats.org/officeDocument/2006/relationships/tags" Target="../tags/tag6.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24" Type="http://schemas.openxmlformats.org/officeDocument/2006/relationships/slideLayout" Target="../slideLayouts/slideLayout46.xml"/><Relationship Id="rId32" Type="http://schemas.openxmlformats.org/officeDocument/2006/relationships/slideLayout" Target="../slideLayouts/slideLayout54.xml"/><Relationship Id="rId37" Type="http://schemas.openxmlformats.org/officeDocument/2006/relationships/slideLayout" Target="../slideLayouts/slideLayout59.xml"/><Relationship Id="rId40" Type="http://schemas.openxmlformats.org/officeDocument/2006/relationships/theme" Target="../theme/theme2.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slideLayout" Target="../slideLayouts/slideLayout45.xml"/><Relationship Id="rId28" Type="http://schemas.openxmlformats.org/officeDocument/2006/relationships/slideLayout" Target="../slideLayouts/slideLayout50.xml"/><Relationship Id="rId36" Type="http://schemas.openxmlformats.org/officeDocument/2006/relationships/slideLayout" Target="../slideLayouts/slideLayout58.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31" Type="http://schemas.openxmlformats.org/officeDocument/2006/relationships/slideLayout" Target="../slideLayouts/slideLayout53.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 Id="rId27" Type="http://schemas.openxmlformats.org/officeDocument/2006/relationships/slideLayout" Target="../slideLayouts/slideLayout49.xml"/><Relationship Id="rId30" Type="http://schemas.openxmlformats.org/officeDocument/2006/relationships/slideLayout" Target="../slideLayouts/slideLayout52.xml"/><Relationship Id="rId35" Type="http://schemas.openxmlformats.org/officeDocument/2006/relationships/slideLayout" Target="../slideLayouts/slideLayout57.xml"/><Relationship Id="rId43" Type="http://schemas.openxmlformats.org/officeDocument/2006/relationships/image" Target="../media/image2.png"/><Relationship Id="rId8" Type="http://schemas.openxmlformats.org/officeDocument/2006/relationships/slideLayout" Target="../slideLayouts/slideLayout30.xml"/><Relationship Id="rId3" Type="http://schemas.openxmlformats.org/officeDocument/2006/relationships/slideLayout" Target="../slideLayouts/slideLayout25.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5" Type="http://schemas.openxmlformats.org/officeDocument/2006/relationships/slideLayout" Target="../slideLayouts/slideLayout47.xml"/><Relationship Id="rId33" Type="http://schemas.openxmlformats.org/officeDocument/2006/relationships/slideLayout" Target="../slideLayouts/slideLayout55.xml"/><Relationship Id="rId3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11/7/2021</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007415355"/>
      </p:ext>
    </p:extLst>
  </p:cSld>
  <p:clrMap bg1="dk1" tx1="lt1" bg2="dk2" tx2="lt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 id="2147483817" r:id="rId18"/>
    <p:sldLayoutId id="2147483818" r:id="rId19"/>
    <p:sldLayoutId id="2147483819" r:id="rId20"/>
    <p:sldLayoutId id="2147483820" r:id="rId21"/>
    <p:sldLayoutId id="2147483821" r:id="rId22"/>
  </p:sldLayoutIdLst>
  <p:transition>
    <p:fade/>
  </p:transition>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50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50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50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4pPr>
      <a:lvl5pPr marL="21145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50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20" name="Rectangle 2"/>
          <p:cNvSpPr>
            <a:spLocks noGrp="1" noChangeArrowheads="1"/>
          </p:cNvSpPr>
          <p:nvPr>
            <p:ph type="body" idx="1"/>
          </p:nvPr>
        </p:nvSpPr>
        <p:spPr bwMode="auto">
          <a:xfrm>
            <a:off x="609600" y="1713179"/>
            <a:ext cx="10972800" cy="4201847"/>
          </a:xfrm>
          <a:prstGeom prst="rect">
            <a:avLst/>
          </a:prstGeom>
          <a:noFill/>
          <a:ln w="12700">
            <a:noFill/>
            <a:miter lim="800000"/>
            <a:headEnd/>
            <a:tailEnd/>
          </a:ln>
        </p:spPr>
        <p:txBody>
          <a:bodyPr vert="horz" wrap="square" lIns="0" tIns="0" rIns="0" bIns="0" numCol="1" anchor="t" anchorCtr="0" compatLnSpc="1">
            <a:prstTxWarp prst="textNoShape">
              <a:avLst/>
            </a:prstTxWarp>
            <a:noAutofit/>
          </a:bodyPr>
          <a:lstStyle/>
          <a:p>
            <a:pPr lvl="0"/>
            <a:r>
              <a:rPr lang="en-US">
                <a:sym typeface="Arial" pitchFamily="-65" charset="0"/>
              </a:rPr>
              <a:t>Edit Master text styles</a:t>
            </a:r>
          </a:p>
          <a:p>
            <a:pPr lvl="1"/>
            <a:r>
              <a:rPr lang="en-US">
                <a:sym typeface="Arial" pitchFamily="-65" charset="0"/>
              </a:rPr>
              <a:t>Second level</a:t>
            </a:r>
          </a:p>
          <a:p>
            <a:pPr lvl="2"/>
            <a:r>
              <a:rPr lang="en-US">
                <a:sym typeface="Arial" pitchFamily="-65" charset="0"/>
              </a:rPr>
              <a:t>Third level</a:t>
            </a:r>
          </a:p>
          <a:p>
            <a:pPr lvl="3"/>
            <a:r>
              <a:rPr lang="en-US">
                <a:sym typeface="Arial" pitchFamily="-65" charset="0"/>
              </a:rPr>
              <a:t>Fourth level</a:t>
            </a:r>
          </a:p>
          <a:p>
            <a:pPr lvl="4"/>
            <a:r>
              <a:rPr lang="en-US">
                <a:sym typeface="Arial" pitchFamily="-65" charset="0"/>
              </a:rPr>
              <a:t>Fifth level</a:t>
            </a:r>
          </a:p>
        </p:txBody>
      </p:sp>
      <p:sp>
        <p:nvSpPr>
          <p:cNvPr id="9219" name="Rectangle 1"/>
          <p:cNvSpPr>
            <a:spLocks noGrp="1" noChangeArrowheads="1"/>
          </p:cNvSpPr>
          <p:nvPr>
            <p:ph type="title"/>
          </p:nvPr>
        </p:nvSpPr>
        <p:spPr bwMode="auto">
          <a:xfrm>
            <a:off x="609599" y="378458"/>
            <a:ext cx="10141527" cy="461665"/>
          </a:xfrm>
          <a:prstGeom prst="rect">
            <a:avLst/>
          </a:prstGeom>
          <a:noFill/>
          <a:ln w="12700">
            <a:noFill/>
            <a:miter lim="800000"/>
            <a:headEnd/>
            <a:tailEnd/>
          </a:ln>
        </p:spPr>
        <p:txBody>
          <a:bodyPr vert="horz" wrap="square" lIns="0" tIns="0" rIns="0" bIns="0" numCol="1" anchor="t" anchorCtr="0" compatLnSpc="1">
            <a:prstTxWarp prst="textNoShape">
              <a:avLst/>
            </a:prstTxWarp>
            <a:spAutoFit/>
          </a:bodyPr>
          <a:lstStyle/>
          <a:p>
            <a:pPr lvl="0"/>
            <a:r>
              <a:rPr lang="en-US">
                <a:sym typeface="Arial" pitchFamily="-65" charset="0"/>
              </a:rPr>
              <a:t>Click to edit Master title style</a:t>
            </a:r>
          </a:p>
        </p:txBody>
      </p:sp>
      <p:sp>
        <p:nvSpPr>
          <p:cNvPr id="7" name="Slide Number Placeholder 5">
            <a:extLst>
              <a:ext uri="{FF2B5EF4-FFF2-40B4-BE49-F238E27FC236}">
                <a16:creationId xmlns:a16="http://schemas.microsoft.com/office/drawing/2014/main" id="{909E739D-BE3C-AA46-B87C-E06818EA436B}"/>
              </a:ext>
            </a:extLst>
          </p:cNvPr>
          <p:cNvSpPr>
            <a:spLocks noGrp="1"/>
          </p:cNvSpPr>
          <p:nvPr>
            <p:ph type="sldNum" sz="quarter" idx="4"/>
          </p:nvPr>
        </p:nvSpPr>
        <p:spPr>
          <a:xfrm>
            <a:off x="11200047" y="6260570"/>
            <a:ext cx="454400" cy="333375"/>
          </a:xfrm>
          <a:prstGeom prst="rect">
            <a:avLst/>
          </a:prstGeom>
        </p:spPr>
        <p:txBody>
          <a:bodyPr vert="horz" lIns="91440" tIns="45720" rIns="91440" bIns="45720" rtlCol="0" anchor="ctr"/>
          <a:lstStyle>
            <a:lvl1pPr algn="r">
              <a:defRPr sz="1000">
                <a:solidFill>
                  <a:schemeClr val="accent1"/>
                </a:solidFill>
                <a:latin typeface="+mn-lt"/>
              </a:defRPr>
            </a:lvl1pPr>
          </a:lstStyle>
          <a:p>
            <a:fld id="{AD816501-AAE5-214E-B100-00C3DC5F5E3F}" type="slidenum">
              <a:rPr lang="en-US" smtClean="0"/>
              <a:pPr/>
              <a:t>‹#›</a:t>
            </a:fld>
            <a:endParaRPr lang="en-US"/>
          </a:p>
        </p:txBody>
      </p:sp>
      <p:pic>
        <p:nvPicPr>
          <p:cNvPr id="11" name="Picture 10">
            <a:extLst>
              <a:ext uri="{FF2B5EF4-FFF2-40B4-BE49-F238E27FC236}">
                <a16:creationId xmlns:a16="http://schemas.microsoft.com/office/drawing/2014/main" id="{638DF62A-62E0-A248-AF73-305B0EB8DEFA}"/>
              </a:ext>
            </a:extLst>
          </p:cNvPr>
          <p:cNvPicPr>
            <a:picLocks noChangeAspect="1"/>
          </p:cNvPicPr>
          <p:nvPr userDrawn="1"/>
        </p:nvPicPr>
        <p:blipFill>
          <a:blip r:embed="rId42"/>
          <a:stretch>
            <a:fillRect/>
          </a:stretch>
        </p:blipFill>
        <p:spPr>
          <a:xfrm>
            <a:off x="537553" y="6175017"/>
            <a:ext cx="2013624" cy="504482"/>
          </a:xfrm>
          <a:prstGeom prst="rect">
            <a:avLst/>
          </a:prstGeom>
        </p:spPr>
      </p:pic>
      <p:pic>
        <p:nvPicPr>
          <p:cNvPr id="8" name="Picture 7" descr="A picture containing drawing&#10;&#10;Description automatically generated">
            <a:extLst>
              <a:ext uri="{FF2B5EF4-FFF2-40B4-BE49-F238E27FC236}">
                <a16:creationId xmlns:a16="http://schemas.microsoft.com/office/drawing/2014/main" id="{AD8E4ECC-4B02-984B-A55E-5F5CBE5685E5}"/>
              </a:ext>
            </a:extLst>
          </p:cNvPr>
          <p:cNvPicPr>
            <a:picLocks noChangeAspect="1"/>
          </p:cNvPicPr>
          <p:nvPr userDrawn="1"/>
        </p:nvPicPr>
        <p:blipFill rotWithShape="1">
          <a:blip r:embed="rId43"/>
          <a:srcRect r="22682"/>
          <a:stretch/>
        </p:blipFill>
        <p:spPr>
          <a:xfrm>
            <a:off x="2622297" y="6164857"/>
            <a:ext cx="3016503" cy="696005"/>
          </a:xfrm>
          <a:prstGeom prst="rect">
            <a:avLst/>
          </a:prstGeom>
        </p:spPr>
      </p:pic>
    </p:spTree>
    <p:custDataLst>
      <p:tags r:id="rId41"/>
    </p:custDataLst>
  </p:cSld>
  <p:clrMap bg1="lt1" tx1="dk1" bg2="lt2" tx2="dk2" accent1="accent1" accent2="accent2" accent3="accent3" accent4="accent4" accent5="accent5" accent6="accent6" hlink="hlink" folHlink="folHlink"/>
  <p:sldLayoutIdLst>
    <p:sldLayoutId id="2147483669" r:id="rId1"/>
    <p:sldLayoutId id="2147483700" r:id="rId2"/>
    <p:sldLayoutId id="2147483704" r:id="rId3"/>
    <p:sldLayoutId id="2147483709" r:id="rId4"/>
    <p:sldLayoutId id="2147483686" r:id="rId5"/>
    <p:sldLayoutId id="2147483684" r:id="rId6"/>
    <p:sldLayoutId id="2147483693" r:id="rId7"/>
    <p:sldLayoutId id="2147483694" r:id="rId8"/>
    <p:sldLayoutId id="2147483695" r:id="rId9"/>
    <p:sldLayoutId id="2147483690" r:id="rId10"/>
    <p:sldLayoutId id="2147483696" r:id="rId11"/>
    <p:sldLayoutId id="2147483692" r:id="rId12"/>
    <p:sldLayoutId id="2147483711" r:id="rId13"/>
    <p:sldLayoutId id="2147483663" r:id="rId14"/>
    <p:sldLayoutId id="2147483666" r:id="rId15"/>
    <p:sldLayoutId id="2147483706" r:id="rId16"/>
    <p:sldLayoutId id="2147483688" r:id="rId17"/>
    <p:sldLayoutId id="2147483665" r:id="rId18"/>
    <p:sldLayoutId id="2147483670" r:id="rId19"/>
    <p:sldLayoutId id="2147483680" r:id="rId20"/>
    <p:sldLayoutId id="2147483671" r:id="rId21"/>
    <p:sldLayoutId id="2147483672" r:id="rId22"/>
    <p:sldLayoutId id="2147483675" r:id="rId23"/>
    <p:sldLayoutId id="2147483705" r:id="rId24"/>
    <p:sldLayoutId id="2147483673" r:id="rId25"/>
    <p:sldLayoutId id="2147483674" r:id="rId26"/>
    <p:sldLayoutId id="2147483708" r:id="rId27"/>
    <p:sldLayoutId id="2147483685" r:id="rId28"/>
    <p:sldLayoutId id="2147483707" r:id="rId29"/>
    <p:sldLayoutId id="2147483702" r:id="rId30"/>
    <p:sldLayoutId id="2147483703" r:id="rId31"/>
    <p:sldLayoutId id="2147483667" r:id="rId32"/>
    <p:sldLayoutId id="2147483677" r:id="rId33"/>
    <p:sldLayoutId id="2147483676" r:id="rId34"/>
    <p:sldLayoutId id="2147483699" r:id="rId35"/>
    <p:sldLayoutId id="2147483697" r:id="rId36"/>
    <p:sldLayoutId id="2147483698" r:id="rId37"/>
    <p:sldLayoutId id="2147483678" r:id="rId38"/>
    <p:sldLayoutId id="2147483712" r:id="rId39"/>
  </p:sldLayoutIdLst>
  <p:transition>
    <p:fade/>
  </p:transition>
  <p:hf hdr="0" ftr="0" dt="0"/>
  <p:txStyles>
    <p:titleStyle>
      <a:lvl1pPr algn="l" rtl="0" eaLnBrk="1" fontAlgn="base" hangingPunct="1">
        <a:lnSpc>
          <a:spcPct val="100000"/>
        </a:lnSpc>
        <a:spcBef>
          <a:spcPct val="0"/>
        </a:spcBef>
        <a:spcAft>
          <a:spcPct val="0"/>
        </a:spcAft>
        <a:defRPr sz="3000" b="1" baseline="0">
          <a:solidFill>
            <a:schemeClr val="tx1"/>
          </a:solidFill>
          <a:latin typeface="+mj-lt"/>
          <a:ea typeface="Arial Unicode MS" pitchFamily="-65" charset="0"/>
          <a:cs typeface="Arial Unicode MS" pitchFamily="-65" charset="0"/>
          <a:sym typeface="Arial" pitchFamily="-65" charset="0"/>
        </a:defRPr>
      </a:lvl1pPr>
      <a:lvl2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2pPr>
      <a:lvl3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3pPr>
      <a:lvl4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4pPr>
      <a:lvl5pPr algn="l" rtl="0" eaLnBrk="1" fontAlgn="base" hangingPunct="1">
        <a:lnSpc>
          <a:spcPts val="3360"/>
        </a:lnSpc>
        <a:spcBef>
          <a:spcPct val="0"/>
        </a:spcBef>
        <a:spcAft>
          <a:spcPct val="0"/>
        </a:spcAft>
        <a:defRPr sz="3200">
          <a:solidFill>
            <a:schemeClr val="tx2"/>
          </a:solidFill>
          <a:latin typeface="Georgia" pitchFamily="-111" charset="0"/>
          <a:ea typeface="Arial Unicode MS" pitchFamily="-65" charset="0"/>
          <a:cs typeface="Arial Unicode MS" pitchFamily="-65" charset="0"/>
          <a:sym typeface="Arial" pitchFamily="-65" charset="0"/>
        </a:defRPr>
      </a:lvl5pPr>
      <a:lvl6pPr marL="288036"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6pPr>
      <a:lvl7pPr marL="576072"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7pPr>
      <a:lvl8pPr marL="864108"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8pPr>
      <a:lvl9pPr marL="1152144" algn="l" rtl="0" eaLnBrk="1" fontAlgn="base" hangingPunct="1">
        <a:spcBef>
          <a:spcPct val="0"/>
        </a:spcBef>
        <a:spcAft>
          <a:spcPct val="0"/>
        </a:spcAft>
        <a:defRPr sz="2600" b="1">
          <a:solidFill>
            <a:srgbClr val="F30617"/>
          </a:solidFill>
          <a:latin typeface="Arial" pitchFamily="-110" charset="0"/>
          <a:ea typeface="ヒラギノ角ゴ ProN W6" pitchFamily="-110" charset="-128"/>
          <a:cs typeface="ヒラギノ角ゴ ProN W6" pitchFamily="-110" charset="-128"/>
          <a:sym typeface="Arial" pitchFamily="-110" charset="0"/>
        </a:defRPr>
      </a:lvl9pPr>
    </p:titleStyle>
    <p:bodyStyle>
      <a:lvl1pPr marL="228600" indent="-228600" algn="l" rtl="0" eaLnBrk="1" fontAlgn="base" hangingPunct="1">
        <a:lnSpc>
          <a:spcPct val="100000"/>
        </a:lnSpc>
        <a:spcBef>
          <a:spcPts val="1800"/>
        </a:spcBef>
        <a:spcAft>
          <a:spcPct val="0"/>
        </a:spcAft>
        <a:buClr>
          <a:srgbClr val="63666A"/>
        </a:buClr>
        <a:buSzPct val="100000"/>
        <a:buFont typeface="Arial" pitchFamily="-65" charset="0"/>
        <a:buChar char="•"/>
        <a:defRPr sz="2500">
          <a:solidFill>
            <a:schemeClr val="tx2"/>
          </a:solidFill>
          <a:latin typeface="+mn-lt"/>
          <a:ea typeface="Arial Unicode MS" pitchFamily="-65" charset="0"/>
          <a:cs typeface="Arial Unicode MS" pitchFamily="-65" charset="0"/>
          <a:sym typeface="Arial" pitchFamily="-65" charset="0"/>
        </a:defRPr>
      </a:lvl1pPr>
      <a:lvl2pPr marL="457200" indent="-228600" algn="l" rtl="0" eaLnBrk="1" fontAlgn="base" hangingPunct="1">
        <a:lnSpc>
          <a:spcPct val="100000"/>
        </a:lnSpc>
        <a:spcBef>
          <a:spcPts val="0"/>
        </a:spcBef>
        <a:spcAft>
          <a:spcPct val="0"/>
        </a:spcAft>
        <a:buClr>
          <a:srgbClr val="63666A"/>
        </a:buClr>
        <a:buSzPct val="100000"/>
        <a:buFont typeface="Arial" pitchFamily="-65" charset="0"/>
        <a:buChar char="–"/>
        <a:defRPr sz="2000">
          <a:solidFill>
            <a:schemeClr val="tx2"/>
          </a:solidFill>
          <a:latin typeface="+mn-lt"/>
          <a:ea typeface="Arial Unicode MS" pitchFamily="-65" charset="0"/>
          <a:cs typeface="Arial Unicode MS" pitchFamily="-65" charset="0"/>
          <a:sym typeface="Arial" pitchFamily="-65" charset="0"/>
        </a:defRPr>
      </a:lvl2pPr>
      <a:lvl3pPr marL="731520" indent="-201168" algn="l" rtl="0" eaLnBrk="1" fontAlgn="base" hangingPunct="1">
        <a:lnSpc>
          <a:spcPct val="100000"/>
        </a:lnSpc>
        <a:spcBef>
          <a:spcPts val="0"/>
        </a:spcBef>
        <a:spcAft>
          <a:spcPct val="0"/>
        </a:spcAft>
        <a:buClr>
          <a:srgbClr val="63666A"/>
        </a:buClr>
        <a:buSzPct val="100000"/>
        <a:buFont typeface="Arial" pitchFamily="-65" charset="0"/>
        <a:buChar char="•"/>
        <a:defRPr sz="1800">
          <a:solidFill>
            <a:schemeClr val="tx2"/>
          </a:solidFill>
          <a:latin typeface="+mn-lt"/>
          <a:ea typeface="Arial Unicode MS" pitchFamily="-65" charset="0"/>
          <a:cs typeface="Arial Unicode MS" pitchFamily="-65" charset="0"/>
          <a:sym typeface="Arial" pitchFamily="-65" charset="0"/>
        </a:defRPr>
      </a:lvl3pPr>
      <a:lvl4pPr marL="1097280" indent="-201168" algn="l" rtl="0" eaLnBrk="1" fontAlgn="base" hangingPunct="1">
        <a:lnSpc>
          <a:spcPct val="100000"/>
        </a:lnSpc>
        <a:spcBef>
          <a:spcPts val="0"/>
        </a:spcBef>
        <a:spcAft>
          <a:spcPct val="0"/>
        </a:spcAft>
        <a:buClr>
          <a:srgbClr val="63666A"/>
        </a:buClr>
        <a:buSzPct val="100000"/>
        <a:buFont typeface="Arial" pitchFamily="-65" charset="0"/>
        <a:buChar char="–"/>
        <a:defRPr sz="1500">
          <a:solidFill>
            <a:schemeClr val="tx2"/>
          </a:solidFill>
          <a:latin typeface="+mn-lt"/>
          <a:ea typeface="Arial Unicode MS" pitchFamily="-65" charset="0"/>
          <a:cs typeface="Arial Unicode MS" pitchFamily="-65" charset="0"/>
          <a:sym typeface="Arial" pitchFamily="-65" charset="0"/>
        </a:defRPr>
      </a:lvl4pPr>
      <a:lvl5pPr marL="1487964" indent="-191135" algn="l" rtl="0" eaLnBrk="1" fontAlgn="base" hangingPunct="1">
        <a:lnSpc>
          <a:spcPct val="100000"/>
        </a:lnSpc>
        <a:spcBef>
          <a:spcPts val="0"/>
        </a:spcBef>
        <a:spcAft>
          <a:spcPct val="0"/>
        </a:spcAft>
        <a:buClr>
          <a:srgbClr val="63666A"/>
        </a:buClr>
        <a:buSzPct val="100000"/>
        <a:buFont typeface="Arial" pitchFamily="-65" charset="0"/>
        <a:buChar char="»"/>
        <a:defRPr sz="1300">
          <a:solidFill>
            <a:schemeClr val="tx2"/>
          </a:solidFill>
          <a:latin typeface="+mn-lt"/>
          <a:ea typeface="Arial Unicode MS" pitchFamily="-65" charset="0"/>
          <a:cs typeface="Arial Unicode MS" pitchFamily="-65" charset="0"/>
          <a:sym typeface="Arial" pitchFamily="-65" charset="0"/>
        </a:defRPr>
      </a:lvl5pPr>
      <a:lvl6pPr marL="1776223"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6pPr>
      <a:lvl7pPr marL="2064259"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7pPr>
      <a:lvl8pPr marL="2352295"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8pPr>
      <a:lvl9pPr marL="2640331" indent="-192024" algn="l" rtl="0" eaLnBrk="1" fontAlgn="base" hangingPunct="1">
        <a:spcBef>
          <a:spcPts val="379"/>
        </a:spcBef>
        <a:spcAft>
          <a:spcPct val="0"/>
        </a:spcAft>
        <a:buSzPct val="100000"/>
        <a:buFont typeface="Arial" pitchFamily="-110" charset="0"/>
        <a:buChar char="»"/>
        <a:defRPr sz="1700">
          <a:solidFill>
            <a:schemeClr val="tx1"/>
          </a:solidFill>
          <a:latin typeface="+mn-lt"/>
          <a:ea typeface="+mn-ea"/>
          <a:cs typeface="+mn-cs"/>
          <a:sym typeface="Arial" pitchFamily="-110" charset="0"/>
        </a:defRPr>
      </a:lvl9pPr>
    </p:bodyStyle>
    <p:otherStyle>
      <a:defPPr>
        <a:defRPr lang="en-US"/>
      </a:defPPr>
      <a:lvl1pPr marL="0" algn="l" defTabSz="288036" rtl="0" eaLnBrk="1" latinLnBrk="0" hangingPunct="1">
        <a:defRPr sz="1100" kern="1200">
          <a:solidFill>
            <a:schemeClr val="tx1"/>
          </a:solidFill>
          <a:latin typeface="+mn-lt"/>
          <a:ea typeface="+mn-ea"/>
          <a:cs typeface="+mn-cs"/>
        </a:defRPr>
      </a:lvl1pPr>
      <a:lvl2pPr marL="288036" algn="l" defTabSz="288036" rtl="0" eaLnBrk="1" latinLnBrk="0" hangingPunct="1">
        <a:defRPr sz="1100" kern="1200">
          <a:solidFill>
            <a:schemeClr val="tx1"/>
          </a:solidFill>
          <a:latin typeface="+mn-lt"/>
          <a:ea typeface="+mn-ea"/>
          <a:cs typeface="+mn-cs"/>
        </a:defRPr>
      </a:lvl2pPr>
      <a:lvl3pPr marL="576072" algn="l" defTabSz="288036" rtl="0" eaLnBrk="1" latinLnBrk="0" hangingPunct="1">
        <a:defRPr sz="1100" kern="1200">
          <a:solidFill>
            <a:schemeClr val="tx1"/>
          </a:solidFill>
          <a:latin typeface="+mn-lt"/>
          <a:ea typeface="+mn-ea"/>
          <a:cs typeface="+mn-cs"/>
        </a:defRPr>
      </a:lvl3pPr>
      <a:lvl4pPr marL="864108" algn="l" defTabSz="288036" rtl="0" eaLnBrk="1" latinLnBrk="0" hangingPunct="1">
        <a:defRPr sz="1100" kern="1200">
          <a:solidFill>
            <a:schemeClr val="tx1"/>
          </a:solidFill>
          <a:latin typeface="+mn-lt"/>
          <a:ea typeface="+mn-ea"/>
          <a:cs typeface="+mn-cs"/>
        </a:defRPr>
      </a:lvl4pPr>
      <a:lvl5pPr marL="1152144" algn="l" defTabSz="288036" rtl="0" eaLnBrk="1" latinLnBrk="0" hangingPunct="1">
        <a:defRPr sz="1100" kern="1200">
          <a:solidFill>
            <a:schemeClr val="tx1"/>
          </a:solidFill>
          <a:latin typeface="+mn-lt"/>
          <a:ea typeface="+mn-ea"/>
          <a:cs typeface="+mn-cs"/>
        </a:defRPr>
      </a:lvl5pPr>
      <a:lvl6pPr marL="1440180" algn="l" defTabSz="288036" rtl="0" eaLnBrk="1" latinLnBrk="0" hangingPunct="1">
        <a:defRPr sz="1100" kern="1200">
          <a:solidFill>
            <a:schemeClr val="tx1"/>
          </a:solidFill>
          <a:latin typeface="+mn-lt"/>
          <a:ea typeface="+mn-ea"/>
          <a:cs typeface="+mn-cs"/>
        </a:defRPr>
      </a:lvl6pPr>
      <a:lvl7pPr marL="1728216" algn="l" defTabSz="288036" rtl="0" eaLnBrk="1" latinLnBrk="0" hangingPunct="1">
        <a:defRPr sz="1100" kern="1200">
          <a:solidFill>
            <a:schemeClr val="tx1"/>
          </a:solidFill>
          <a:latin typeface="+mn-lt"/>
          <a:ea typeface="+mn-ea"/>
          <a:cs typeface="+mn-cs"/>
        </a:defRPr>
      </a:lvl7pPr>
      <a:lvl8pPr marL="2016252" algn="l" defTabSz="288036" rtl="0" eaLnBrk="1" latinLnBrk="0" hangingPunct="1">
        <a:defRPr sz="1100" kern="1200">
          <a:solidFill>
            <a:schemeClr val="tx1"/>
          </a:solidFill>
          <a:latin typeface="+mn-lt"/>
          <a:ea typeface="+mn-ea"/>
          <a:cs typeface="+mn-cs"/>
        </a:defRPr>
      </a:lvl8pPr>
      <a:lvl9pPr marL="2304288" algn="l" defTabSz="288036" rtl="0" eaLnBrk="1" latinLnBrk="0" hangingPunct="1">
        <a:defRPr sz="11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26" userDrawn="1">
          <p15:clr>
            <a:srgbClr val="F26B43"/>
          </p15:clr>
        </p15:guide>
        <p15:guide id="2" pos="3840" userDrawn="1">
          <p15:clr>
            <a:srgbClr val="F26B43"/>
          </p15:clr>
        </p15:guide>
        <p15:guide id="3" orient="horz" pos="3879" userDrawn="1">
          <p15:clr>
            <a:srgbClr val="F26B43"/>
          </p15:clr>
        </p15:guide>
        <p15:guide id="4" orient="horz" pos="3954" userDrawn="1">
          <p15:clr>
            <a:srgbClr val="F26B43"/>
          </p15:clr>
        </p15:guide>
        <p15:guide id="5" orient="horz" pos="4044" userDrawn="1">
          <p15:clr>
            <a:srgbClr val="F26B43"/>
          </p15:clr>
        </p15:guide>
        <p15:guide id="6" pos="384" userDrawn="1">
          <p15:clr>
            <a:srgbClr val="F26B43"/>
          </p15:clr>
        </p15:guide>
        <p15:guide id="7" pos="729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8.xml"/><Relationship Id="rId1" Type="http://schemas.openxmlformats.org/officeDocument/2006/relationships/tags" Target="../tags/tag45.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microsoft.com/office/2018/10/relationships/comments" Target="../comments/modernComment_297A_B4C1EA46.xml"/><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4CB4F842-E976-4065-9676-01B468776655}"/>
              </a:ext>
            </a:extLst>
          </p:cNvPr>
          <p:cNvPicPr>
            <a:picLocks noChangeAspect="1"/>
          </p:cNvPicPr>
          <p:nvPr/>
        </p:nvPicPr>
        <p:blipFill>
          <a:blip r:embed="rId4"/>
          <a:stretch>
            <a:fillRect/>
          </a:stretch>
        </p:blipFill>
        <p:spPr>
          <a:xfrm>
            <a:off x="2225" y="-1182"/>
            <a:ext cx="12226484" cy="6860363"/>
          </a:xfrm>
          <a:prstGeom prst="rect">
            <a:avLst/>
          </a:prstGeom>
        </p:spPr>
      </p:pic>
      <p:sp>
        <p:nvSpPr>
          <p:cNvPr id="3" name="TextBox 2">
            <a:extLst>
              <a:ext uri="{FF2B5EF4-FFF2-40B4-BE49-F238E27FC236}">
                <a16:creationId xmlns:a16="http://schemas.microsoft.com/office/drawing/2014/main" id="{212D33A9-7125-4EAD-A082-F8B1712B10E4}"/>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custDataLst>
      <p:tags r:id="rId1"/>
    </p:custDataLst>
    <p:extLst>
      <p:ext uri="{BB962C8B-B14F-4D97-AF65-F5344CB8AC3E}">
        <p14:creationId xmlns:p14="http://schemas.microsoft.com/office/powerpoint/2010/main" val="73009864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34" name="Straight Connector 33">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2" name="Picture 2" descr="Graphical user interface&#10;&#10;Description automatically generated">
            <a:extLst>
              <a:ext uri="{FF2B5EF4-FFF2-40B4-BE49-F238E27FC236}">
                <a16:creationId xmlns:a16="http://schemas.microsoft.com/office/drawing/2014/main" id="{10A0F5C9-52A0-44C3-B15F-15E3B81B5641}"/>
              </a:ext>
            </a:extLst>
          </p:cNvPr>
          <p:cNvPicPr>
            <a:picLocks noChangeAspect="1"/>
          </p:cNvPicPr>
          <p:nvPr/>
        </p:nvPicPr>
        <p:blipFill rotWithShape="1">
          <a:blip r:embed="rId3"/>
          <a:srcRect/>
          <a:stretch/>
        </p:blipFill>
        <p:spPr>
          <a:xfrm>
            <a:off x="20" y="10"/>
            <a:ext cx="12191980" cy="6857990"/>
          </a:xfrm>
          <a:prstGeom prst="rect">
            <a:avLst/>
          </a:prstGeom>
        </p:spPr>
      </p:pic>
      <p:sp>
        <p:nvSpPr>
          <p:cNvPr id="3" name="TextBox 2">
            <a:extLst>
              <a:ext uri="{FF2B5EF4-FFF2-40B4-BE49-F238E27FC236}">
                <a16:creationId xmlns:a16="http://schemas.microsoft.com/office/drawing/2014/main" id="{FFC2B22E-D93C-403C-A5F2-A4BAD868D2AA}"/>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extLst>
      <p:ext uri="{BB962C8B-B14F-4D97-AF65-F5344CB8AC3E}">
        <p14:creationId xmlns:p14="http://schemas.microsoft.com/office/powerpoint/2010/main" val="359623077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17" name="Group 10">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9" name="Straight Connector 11">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2">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13">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15">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6" name="Picture 6" descr="Timeline&#10;&#10;Description automatically generated">
            <a:extLst>
              <a:ext uri="{FF2B5EF4-FFF2-40B4-BE49-F238E27FC236}">
                <a16:creationId xmlns:a16="http://schemas.microsoft.com/office/drawing/2014/main" id="{E07AB8BB-974E-44E2-8F93-FA0B56D61794}"/>
              </a:ext>
            </a:extLst>
          </p:cNvPr>
          <p:cNvPicPr>
            <a:picLocks noChangeAspect="1"/>
          </p:cNvPicPr>
          <p:nvPr/>
        </p:nvPicPr>
        <p:blipFill rotWithShape="1">
          <a:blip r:embed="rId3"/>
          <a:srcRect/>
          <a:stretch/>
        </p:blipFill>
        <p:spPr>
          <a:xfrm>
            <a:off x="20" y="10"/>
            <a:ext cx="12191980" cy="6857990"/>
          </a:xfrm>
          <a:prstGeom prst="rect">
            <a:avLst/>
          </a:prstGeom>
        </p:spPr>
      </p:pic>
      <p:sp>
        <p:nvSpPr>
          <p:cNvPr id="3" name="TextBox 2">
            <a:extLst>
              <a:ext uri="{FF2B5EF4-FFF2-40B4-BE49-F238E27FC236}">
                <a16:creationId xmlns:a16="http://schemas.microsoft.com/office/drawing/2014/main" id="{A3FCBFB6-9D76-4BCB-ADD6-76665E9DFBB5}"/>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extLst>
      <p:ext uri="{BB962C8B-B14F-4D97-AF65-F5344CB8AC3E}">
        <p14:creationId xmlns:p14="http://schemas.microsoft.com/office/powerpoint/2010/main" val="394431756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6" name="Straight Connector 25">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2" name="Picture 2" descr="Text&#10;&#10;Description automatically generated">
            <a:extLst>
              <a:ext uri="{FF2B5EF4-FFF2-40B4-BE49-F238E27FC236}">
                <a16:creationId xmlns:a16="http://schemas.microsoft.com/office/drawing/2014/main" id="{5B450FCD-EF5D-4CA6-BCF7-7C810175B3E9}"/>
              </a:ext>
            </a:extLst>
          </p:cNvPr>
          <p:cNvPicPr>
            <a:picLocks noChangeAspect="1"/>
          </p:cNvPicPr>
          <p:nvPr/>
        </p:nvPicPr>
        <p:blipFill rotWithShape="1">
          <a:blip r:embed="rId4"/>
          <a:srcRect/>
          <a:stretch/>
        </p:blipFill>
        <p:spPr>
          <a:xfrm>
            <a:off x="20" y="10"/>
            <a:ext cx="12191980" cy="6857990"/>
          </a:xfrm>
          <a:prstGeom prst="rect">
            <a:avLst/>
          </a:prstGeom>
        </p:spPr>
      </p:pic>
      <p:sp>
        <p:nvSpPr>
          <p:cNvPr id="3" name="TextBox 2">
            <a:extLst>
              <a:ext uri="{FF2B5EF4-FFF2-40B4-BE49-F238E27FC236}">
                <a16:creationId xmlns:a16="http://schemas.microsoft.com/office/drawing/2014/main" id="{6D0A8724-88CB-4E2B-9A0E-7A5B8D03BC27}"/>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extLst>
      <p:ext uri="{BB962C8B-B14F-4D97-AF65-F5344CB8AC3E}">
        <p14:creationId xmlns:p14="http://schemas.microsoft.com/office/powerpoint/2010/main" val="3032607302"/>
      </p:ext>
    </p:extLst>
  </p:cSld>
  <p:clrMapOvr>
    <a:masterClrMapping/>
  </p:clrMapOvr>
  <p:transition>
    <p:fade/>
  </p:transition>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4" name="Straight Connector 23">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8" name="Picture 8" descr="Graphical user interface, application&#10;&#10;Description automatically generated">
            <a:extLst>
              <a:ext uri="{FF2B5EF4-FFF2-40B4-BE49-F238E27FC236}">
                <a16:creationId xmlns:a16="http://schemas.microsoft.com/office/drawing/2014/main" id="{0A0C60C2-C666-46EA-9C38-FBFE1F6AFB47}"/>
              </a:ext>
            </a:extLst>
          </p:cNvPr>
          <p:cNvPicPr>
            <a:picLocks noChangeAspect="1"/>
          </p:cNvPicPr>
          <p:nvPr/>
        </p:nvPicPr>
        <p:blipFill rotWithShape="1">
          <a:blip r:embed="rId3"/>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25CE1D0D-6E25-417D-8B63-981E92807B15}"/>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extLst>
      <p:ext uri="{BB962C8B-B14F-4D97-AF65-F5344CB8AC3E}">
        <p14:creationId xmlns:p14="http://schemas.microsoft.com/office/powerpoint/2010/main" val="80850111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9" name="Straight Connector 18">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3" name="Picture 13" descr="Table&#10;&#10;Description automatically generated">
            <a:extLst>
              <a:ext uri="{FF2B5EF4-FFF2-40B4-BE49-F238E27FC236}">
                <a16:creationId xmlns:a16="http://schemas.microsoft.com/office/drawing/2014/main" id="{E624C89D-B987-473A-B8D5-6B4EBC336D2D}"/>
              </a:ext>
            </a:extLst>
          </p:cNvPr>
          <p:cNvPicPr>
            <a:picLocks noChangeAspect="1"/>
          </p:cNvPicPr>
          <p:nvPr/>
        </p:nvPicPr>
        <p:blipFill rotWithShape="1">
          <a:blip r:embed="rId3"/>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12886BDE-C378-41C4-8CFA-1BAE997D092B}"/>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extLst>
      <p:ext uri="{BB962C8B-B14F-4D97-AF65-F5344CB8AC3E}">
        <p14:creationId xmlns:p14="http://schemas.microsoft.com/office/powerpoint/2010/main" val="2268319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7" name="Straight Connector 16">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1" name="Picture 11" descr="Graphical user interface&#10;&#10;Description automatically generated">
            <a:extLst>
              <a:ext uri="{FF2B5EF4-FFF2-40B4-BE49-F238E27FC236}">
                <a16:creationId xmlns:a16="http://schemas.microsoft.com/office/drawing/2014/main" id="{D0F297DB-9A9E-4F48-854D-4C3761E40C3A}"/>
              </a:ext>
            </a:extLst>
          </p:cNvPr>
          <p:cNvPicPr>
            <a:picLocks noChangeAspect="1"/>
          </p:cNvPicPr>
          <p:nvPr/>
        </p:nvPicPr>
        <p:blipFill rotWithShape="1">
          <a:blip r:embed="rId3"/>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FCAAF397-29C4-4A15-9C0A-C4DF47B9F636}"/>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extLst>
      <p:ext uri="{BB962C8B-B14F-4D97-AF65-F5344CB8AC3E}">
        <p14:creationId xmlns:p14="http://schemas.microsoft.com/office/powerpoint/2010/main" val="178689339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7" name="Straight Connector 16">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1" name="Picture 13" descr="Table, timeline&#10;&#10;Description automatically generated">
            <a:extLst>
              <a:ext uri="{FF2B5EF4-FFF2-40B4-BE49-F238E27FC236}">
                <a16:creationId xmlns:a16="http://schemas.microsoft.com/office/drawing/2014/main" id="{7857BEBA-4725-44CB-8631-FBBA5C1917DE}"/>
              </a:ext>
            </a:extLst>
          </p:cNvPr>
          <p:cNvPicPr>
            <a:picLocks noChangeAspect="1"/>
          </p:cNvPicPr>
          <p:nvPr/>
        </p:nvPicPr>
        <p:blipFill rotWithShape="1">
          <a:blip r:embed="rId3"/>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ED74CD71-9017-4A91-9004-A59FFE8D63B7}"/>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extLst>
      <p:ext uri="{BB962C8B-B14F-4D97-AF65-F5344CB8AC3E}">
        <p14:creationId xmlns:p14="http://schemas.microsoft.com/office/powerpoint/2010/main" val="60881559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6" name="Straight Connector 15">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0" name="Picture 10" descr="Diagram&#10;&#10;Description automatically generated">
            <a:extLst>
              <a:ext uri="{FF2B5EF4-FFF2-40B4-BE49-F238E27FC236}">
                <a16:creationId xmlns:a16="http://schemas.microsoft.com/office/drawing/2014/main" id="{CDA50FE5-C21E-4C33-A93B-E2A5720DF6DC}"/>
              </a:ext>
            </a:extLst>
          </p:cNvPr>
          <p:cNvPicPr>
            <a:picLocks noChangeAspect="1"/>
          </p:cNvPicPr>
          <p:nvPr/>
        </p:nvPicPr>
        <p:blipFill rotWithShape="1">
          <a:blip r:embed="rId3"/>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C75D325F-1F8D-40D1-905C-A897CD8A932F}"/>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extLst>
      <p:ext uri="{BB962C8B-B14F-4D97-AF65-F5344CB8AC3E}">
        <p14:creationId xmlns:p14="http://schemas.microsoft.com/office/powerpoint/2010/main" val="146361488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6" name="Straight Connector 15">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0" name="Picture 10" descr="Text&#10;&#10;Description automatically generated">
            <a:extLst>
              <a:ext uri="{FF2B5EF4-FFF2-40B4-BE49-F238E27FC236}">
                <a16:creationId xmlns:a16="http://schemas.microsoft.com/office/drawing/2014/main" id="{B7772F25-3EA4-4485-94E2-34226B8395FA}"/>
              </a:ext>
            </a:extLst>
          </p:cNvPr>
          <p:cNvPicPr>
            <a:picLocks noChangeAspect="1"/>
          </p:cNvPicPr>
          <p:nvPr/>
        </p:nvPicPr>
        <p:blipFill rotWithShape="1">
          <a:blip r:embed="rId3"/>
          <a:srcRect/>
          <a:stretch/>
        </p:blipFill>
        <p:spPr>
          <a:xfrm>
            <a:off x="20" y="10"/>
            <a:ext cx="12191980" cy="6857990"/>
          </a:xfrm>
          <a:prstGeom prst="rect">
            <a:avLst/>
          </a:prstGeom>
        </p:spPr>
      </p:pic>
      <p:sp>
        <p:nvSpPr>
          <p:cNvPr id="2" name="TextBox 1">
            <a:extLst>
              <a:ext uri="{FF2B5EF4-FFF2-40B4-BE49-F238E27FC236}">
                <a16:creationId xmlns:a16="http://schemas.microsoft.com/office/drawing/2014/main" id="{EA2337A9-FB0E-441B-B28A-2C90E7D727A4}"/>
              </a:ext>
            </a:extLst>
          </p:cNvPr>
          <p:cNvSpPr txBox="1"/>
          <p:nvPr/>
        </p:nvSpPr>
        <p:spPr>
          <a:xfrm>
            <a:off x="10981267" y="110067"/>
            <a:ext cx="1117600" cy="4239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rial"/>
                <a:ea typeface="Arial Unicode MS"/>
                <a:cs typeface="Arial Unicode MS"/>
              </a:rPr>
              <a:t>Track3</a:t>
            </a:r>
            <a:endParaRPr lang="en-US"/>
          </a:p>
        </p:txBody>
      </p:sp>
    </p:spTree>
    <p:extLst>
      <p:ext uri="{BB962C8B-B14F-4D97-AF65-F5344CB8AC3E}">
        <p14:creationId xmlns:p14="http://schemas.microsoft.com/office/powerpoint/2010/main" val="254329749"/>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PROJECT_OPEN" val="0"/>
  <p:tag name="ARTICULATE_SLIDE_COUNT" val="6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Slice">
  <a:themeElements>
    <a:clrScheme name="Slice">
      <a:dk1>
        <a:sysClr val="windowText" lastClr="000000"/>
      </a:dk1>
      <a:lt1>
        <a:sysClr val="window" lastClr="FFFFFF"/>
      </a:lt1>
      <a:dk2>
        <a:srgbClr val="D06F1E"/>
      </a:dk2>
      <a:lt2>
        <a:srgbClr val="F0BE21"/>
      </a:lt2>
      <a:accent1>
        <a:srgbClr val="760603"/>
      </a:accent1>
      <a:accent2>
        <a:srgbClr val="9F761A"/>
      </a:accent2>
      <a:accent3>
        <a:srgbClr val="92A200"/>
      </a:accent3>
      <a:accent4>
        <a:srgbClr val="4AA157"/>
      </a:accent4>
      <a:accent5>
        <a:srgbClr val="46788D"/>
      </a:accent5>
      <a:accent6>
        <a:srgbClr val="A848A8"/>
      </a:accent6>
      <a:hlink>
        <a:srgbClr val="460402"/>
      </a:hlink>
      <a:folHlink>
        <a:srgbClr val="99111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62000"/>
                <a:satMod val="200000"/>
                <a:lumMod val="124000"/>
              </a:schemeClr>
            </a:gs>
            <a:gs pos="100000">
              <a:schemeClr val="phClr">
                <a:shade val="96000"/>
                <a:hueMod val="88000"/>
                <a:satMod val="220000"/>
                <a:lumMod val="8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82EB108-EDE6-4B8E-957B-D4A69BF580EA}"/>
    </a:ext>
  </a:extLst>
</a:theme>
</file>

<file path=ppt/theme/theme2.xml><?xml version="1.0" encoding="utf-8"?>
<a:theme xmlns:a="http://schemas.openxmlformats.org/drawingml/2006/main" name="title, bullets">
  <a:themeElements>
    <a:clrScheme name="NurseHack">
      <a:dk1>
        <a:srgbClr val="212121"/>
      </a:dk1>
      <a:lt1>
        <a:srgbClr val="FFFFFF"/>
      </a:lt1>
      <a:dk2>
        <a:srgbClr val="63666A"/>
      </a:dk2>
      <a:lt2>
        <a:srgbClr val="F4F4F4"/>
      </a:lt2>
      <a:accent1>
        <a:srgbClr val="0420AC"/>
      </a:accent1>
      <a:accent2>
        <a:srgbClr val="0BDCC7"/>
      </a:accent2>
      <a:accent3>
        <a:srgbClr val="FE375D"/>
      </a:accent3>
      <a:accent4>
        <a:srgbClr val="FECB54"/>
      </a:accent4>
      <a:accent5>
        <a:srgbClr val="0097B3"/>
      </a:accent5>
      <a:accent6>
        <a:srgbClr val="E33E91"/>
      </a:accent6>
      <a:hlink>
        <a:srgbClr val="FF8A70"/>
      </a:hlink>
      <a:folHlink>
        <a:srgbClr val="888B8D"/>
      </a:folHlink>
    </a:clrScheme>
    <a:fontScheme name="Title &amp; Bullets">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2700" cap="flat" cmpd="sng" algn="ctr">
          <a:no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sz="3200" b="0" i="0" u="none" strike="noStrike" cap="none" normalizeH="0" baseline="0" dirty="0" err="1" smtClean="0">
            <a:ln>
              <a:noFill/>
            </a:ln>
            <a:solidFill>
              <a:schemeClr val="bg1"/>
            </a:solidFill>
            <a:effectLst/>
            <a:latin typeface="Arial" pitchFamily="-110" charset="0"/>
            <a:ea typeface="ヒラギノ角ゴ ProN W3" pitchFamily="-110" charset="-128"/>
            <a:cs typeface="ヒラギノ角ゴ ProN W3" pitchFamily="-110" charset="-128"/>
            <a:sym typeface="Arial" pitchFamily="-110" charset="0"/>
          </a:defRPr>
        </a:defPPr>
      </a:lstStyle>
    </a:spDef>
    <a:lnDef>
      <a:spPr bwMode="auto">
        <a:solidFill>
          <a:srgbClr val="C0C0C0"/>
        </a:solidFill>
        <a:ln w="12700" cap="flat" cmpd="sng" algn="ctr">
          <a:solidFill>
            <a:schemeClr val="tx2"/>
          </a:solidFill>
          <a:prstDash val="solid"/>
          <a:round/>
          <a:headEnd type="none" w="med" len="med"/>
          <a:tailEnd type="none" w="med" len="med"/>
        </a:ln>
        <a:effectLst/>
      </a:spPr>
      <a:bodyPr/>
      <a:lstStyle/>
    </a:lnDef>
    <a:txDef>
      <a:spPr>
        <a:noFill/>
      </a:spPr>
      <a:bodyPr wrap="none" lIns="0" tIns="0" rIns="0" bIns="0" rtlCol="0">
        <a:spAutoFit/>
      </a:bodyPr>
      <a:lstStyle>
        <a:defPPr algn="l">
          <a:defRPr sz="2000" dirty="0" err="1" smtClean="0">
            <a:solidFill>
              <a:schemeClr val="tx2"/>
            </a:solidFill>
          </a:defRPr>
        </a:defPPr>
      </a:lstStyle>
    </a:tx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JJ Powerpoint Full Screen Version Editable Template_jnjcorporateppttemplatefullscreen190404_updated colors1.potx" id="{49A1F123-1D79-4996-AC46-4A97ED96C357}" vid="{85603846-5EE6-4AB5-9660-DD8D8C006C4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9E26D0399CD4B4D88BC89F0DAD28B4A" ma:contentTypeVersion="11" ma:contentTypeDescription="Create a new document." ma:contentTypeScope="" ma:versionID="3daacd11393e1a40f56c61d2d602c2a7">
  <xsd:schema xmlns:xsd="http://www.w3.org/2001/XMLSchema" xmlns:xs="http://www.w3.org/2001/XMLSchema" xmlns:p="http://schemas.microsoft.com/office/2006/metadata/properties" xmlns:ns2="d612b4a2-3949-4239-9cd6-ac0279e7e4a7" targetNamespace="http://schemas.microsoft.com/office/2006/metadata/properties" ma:root="true" ma:fieldsID="5fe3f5613874baa5fd1c31b637b4dc24" ns2:_="">
    <xsd:import namespace="d612b4a2-3949-4239-9cd6-ac0279e7e4a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12b4a2-3949-4239-9cd6-ac0279e7e4a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815A54-C374-438E-8F5D-012444C837BD}">
  <ds:schemaRefs>
    <ds:schemaRef ds:uri="d612b4a2-3949-4239-9cd6-ac0279e7e4a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28450B4A-2B4F-4F35-A800-4859234D6DF4}">
  <ds:schemaRefs>
    <ds:schemaRef ds:uri="d612b4a2-3949-4239-9cd6-ac0279e7e4a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9FE76D1B-7EF8-4927-A7CE-A75F58E6778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10</Slides>
  <Notes>10</Notes>
  <HiddenSlides>0</HiddenSlides>
  <ScaleCrop>false</ScaleCrop>
  <HeadingPairs>
    <vt:vector size="4" baseType="variant">
      <vt:variant>
        <vt:lpstr>Theme</vt:lpstr>
      </vt:variant>
      <vt:variant>
        <vt:i4>2</vt:i4>
      </vt:variant>
      <vt:variant>
        <vt:lpstr>Slide Titles</vt:lpstr>
      </vt:variant>
      <vt:variant>
        <vt:i4>10</vt:i4>
      </vt:variant>
    </vt:vector>
  </HeadingPairs>
  <TitlesOfParts>
    <vt:vector size="12" baseType="lpstr">
      <vt:lpstr>Slice</vt:lpstr>
      <vt:lpstr>title, bullets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joanna K</dc:creator>
  <cp:revision>1</cp:revision>
  <cp:lastPrinted>2019-05-07T17:58:44Z</cp:lastPrinted>
  <dcterms:created xsi:type="dcterms:W3CDTF">2018-06-06T22:07:20Z</dcterms:created>
  <dcterms:modified xsi:type="dcterms:W3CDTF">2021-11-07T16:05:06Z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E40D5C6E-48BC-455D-AD7F-5E9A3C8688FC</vt:lpwstr>
  </property>
  <property fmtid="{D5CDD505-2E9C-101B-9397-08002B2CF9AE}" pid="3" name="ArticulatePath">
    <vt:lpwstr>JJ Powerpoint Full Screen Version Editable Template_jnjcorporateppttemplatefullscreen190404</vt:lpwstr>
  </property>
  <property fmtid="{D5CDD505-2E9C-101B-9397-08002B2CF9AE}" pid="4" name="ContentTypeId">
    <vt:lpwstr>0x01010069E26D0399CD4B4D88BC89F0DAD28B4A</vt:lpwstr>
  </property>
</Properties>
</file>

<file path=docProps/thumbnail.jpeg>
</file>